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8" r:id="rId6"/>
    <p:sldId id="259" r:id="rId7"/>
    <p:sldId id="265" r:id="rId8"/>
    <p:sldId id="270" r:id="rId9"/>
    <p:sldId id="271" r:id="rId10"/>
    <p:sldId id="266" r:id="rId11"/>
    <p:sldId id="264" r:id="rId12"/>
    <p:sldId id="268" r:id="rId13"/>
    <p:sldId id="269" r:id="rId14"/>
    <p:sldId id="267"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D2D690-038B-456B-9996-0A9327B2BF40}" v="1" dt="2024-01-08T22:54:47.280"/>
    <p1510:client id="{805127EB-8FAC-464A-AEE8-411F0227F8C5}" v="25" dt="2024-01-09T17:47:29.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2106"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Reagan" userId="21b73e32-0e64-4da1-bb7d-ebcb9b2e029e" providerId="ADAL" clId="{805127EB-8FAC-464A-AEE8-411F0227F8C5}"/>
    <pc:docChg chg="custSel addSld delSld modSld">
      <pc:chgData name="Donna Reagan" userId="21b73e32-0e64-4da1-bb7d-ebcb9b2e029e" providerId="ADAL" clId="{805127EB-8FAC-464A-AEE8-411F0227F8C5}" dt="2024-01-09T18:40:01.926" v="362" actId="20577"/>
      <pc:docMkLst>
        <pc:docMk/>
      </pc:docMkLst>
      <pc:sldChg chg="addSp delSp modSp mod">
        <pc:chgData name="Donna Reagan" userId="21b73e32-0e64-4da1-bb7d-ebcb9b2e029e" providerId="ADAL" clId="{805127EB-8FAC-464A-AEE8-411F0227F8C5}" dt="2024-01-09T17:47:29.638" v="328" actId="1076"/>
        <pc:sldMkLst>
          <pc:docMk/>
          <pc:sldMk cId="0" sldId="258"/>
        </pc:sldMkLst>
        <pc:spChg chg="add mod">
          <ac:chgData name="Donna Reagan" userId="21b73e32-0e64-4da1-bb7d-ebcb9b2e029e" providerId="ADAL" clId="{805127EB-8FAC-464A-AEE8-411F0227F8C5}" dt="2024-01-09T17:46:45.693" v="323" actId="27636"/>
          <ac:spMkLst>
            <pc:docMk/>
            <pc:sldMk cId="0" sldId="258"/>
            <ac:spMk id="2" creationId="{741B4D8D-A2A7-B66C-A09D-070B5EBBD071}"/>
          </ac:spMkLst>
        </pc:spChg>
        <pc:spChg chg="mod">
          <ac:chgData name="Donna Reagan" userId="21b73e32-0e64-4da1-bb7d-ebcb9b2e029e" providerId="ADAL" clId="{805127EB-8FAC-464A-AEE8-411F0227F8C5}" dt="2024-01-09T17:46:57.358" v="324" actId="2711"/>
          <ac:spMkLst>
            <pc:docMk/>
            <pc:sldMk cId="0" sldId="258"/>
            <ac:spMk id="11266" creationId="{00000000-0000-0000-0000-000000000000}"/>
          </ac:spMkLst>
        </pc:spChg>
        <pc:spChg chg="del mod">
          <ac:chgData name="Donna Reagan" userId="21b73e32-0e64-4da1-bb7d-ebcb9b2e029e" providerId="ADAL" clId="{805127EB-8FAC-464A-AEE8-411F0227F8C5}" dt="2024-01-09T17:34:37.058" v="144" actId="478"/>
          <ac:spMkLst>
            <pc:docMk/>
            <pc:sldMk cId="0" sldId="258"/>
            <ac:spMk id="11267" creationId="{00000000-0000-0000-0000-000000000000}"/>
          </ac:spMkLst>
        </pc:spChg>
        <pc:spChg chg="mod">
          <ac:chgData name="Donna Reagan" userId="21b73e32-0e64-4da1-bb7d-ebcb9b2e029e" providerId="ADAL" clId="{805127EB-8FAC-464A-AEE8-411F0227F8C5}" dt="2024-01-09T17:47:20.898" v="326" actId="255"/>
          <ac:spMkLst>
            <pc:docMk/>
            <pc:sldMk cId="0" sldId="258"/>
            <ac:spMk id="11269" creationId="{00000000-0000-0000-0000-000000000000}"/>
          </ac:spMkLst>
        </pc:spChg>
        <pc:picChg chg="mod">
          <ac:chgData name="Donna Reagan" userId="21b73e32-0e64-4da1-bb7d-ebcb9b2e029e" providerId="ADAL" clId="{805127EB-8FAC-464A-AEE8-411F0227F8C5}" dt="2024-01-09T17:47:29.638" v="328" actId="1076"/>
          <ac:picMkLst>
            <pc:docMk/>
            <pc:sldMk cId="0" sldId="258"/>
            <ac:picMk id="11268" creationId="{00000000-0000-0000-0000-000000000000}"/>
          </ac:picMkLst>
        </pc:picChg>
      </pc:sldChg>
      <pc:sldChg chg="modSp del mod">
        <pc:chgData name="Donna Reagan" userId="21b73e32-0e64-4da1-bb7d-ebcb9b2e029e" providerId="ADAL" clId="{805127EB-8FAC-464A-AEE8-411F0227F8C5}" dt="2024-01-09T17:35:04.907" v="148" actId="2696"/>
        <pc:sldMkLst>
          <pc:docMk/>
          <pc:sldMk cId="0" sldId="260"/>
        </pc:sldMkLst>
        <pc:spChg chg="mod">
          <ac:chgData name="Donna Reagan" userId="21b73e32-0e64-4da1-bb7d-ebcb9b2e029e" providerId="ADAL" clId="{805127EB-8FAC-464A-AEE8-411F0227F8C5}" dt="2024-01-09T17:31:12.867" v="132" actId="6549"/>
          <ac:spMkLst>
            <pc:docMk/>
            <pc:sldMk cId="0" sldId="260"/>
            <ac:spMk id="5" creationId="{00000000-0000-0000-0000-000000000000}"/>
          </ac:spMkLst>
        </pc:spChg>
      </pc:sldChg>
      <pc:sldChg chg="del">
        <pc:chgData name="Donna Reagan" userId="21b73e32-0e64-4da1-bb7d-ebcb9b2e029e" providerId="ADAL" clId="{805127EB-8FAC-464A-AEE8-411F0227F8C5}" dt="2024-01-09T17:36:37.633" v="161" actId="2696"/>
        <pc:sldMkLst>
          <pc:docMk/>
          <pc:sldMk cId="0" sldId="261"/>
        </pc:sldMkLst>
      </pc:sldChg>
      <pc:sldChg chg="modSp mod">
        <pc:chgData name="Donna Reagan" userId="21b73e32-0e64-4da1-bb7d-ebcb9b2e029e" providerId="ADAL" clId="{805127EB-8FAC-464A-AEE8-411F0227F8C5}" dt="2024-01-09T17:36:44.467" v="163" actId="20577"/>
        <pc:sldMkLst>
          <pc:docMk/>
          <pc:sldMk cId="0" sldId="265"/>
        </pc:sldMkLst>
        <pc:spChg chg="mod">
          <ac:chgData name="Donna Reagan" userId="21b73e32-0e64-4da1-bb7d-ebcb9b2e029e" providerId="ADAL" clId="{805127EB-8FAC-464A-AEE8-411F0227F8C5}" dt="2024-01-09T17:36:44.467" v="163" actId="20577"/>
          <ac:spMkLst>
            <pc:docMk/>
            <pc:sldMk cId="0" sldId="265"/>
            <ac:spMk id="15363" creationId="{00000000-0000-0000-0000-000000000000}"/>
          </ac:spMkLst>
        </pc:spChg>
      </pc:sldChg>
      <pc:sldChg chg="modSp mod">
        <pc:chgData name="Donna Reagan" userId="21b73e32-0e64-4da1-bb7d-ebcb9b2e029e" providerId="ADAL" clId="{805127EB-8FAC-464A-AEE8-411F0227F8C5}" dt="2024-01-09T17:48:06.068" v="330" actId="2711"/>
        <pc:sldMkLst>
          <pc:docMk/>
          <pc:sldMk cId="0" sldId="266"/>
        </pc:sldMkLst>
        <pc:spChg chg="mod">
          <ac:chgData name="Donna Reagan" userId="21b73e32-0e64-4da1-bb7d-ebcb9b2e029e" providerId="ADAL" clId="{805127EB-8FAC-464A-AEE8-411F0227F8C5}" dt="2024-01-09T17:47:55.981" v="329" actId="2711"/>
          <ac:spMkLst>
            <pc:docMk/>
            <pc:sldMk cId="0" sldId="266"/>
            <ac:spMk id="3" creationId="{00000000-0000-0000-0000-000000000000}"/>
          </ac:spMkLst>
        </pc:spChg>
        <pc:spChg chg="mod">
          <ac:chgData name="Donna Reagan" userId="21b73e32-0e64-4da1-bb7d-ebcb9b2e029e" providerId="ADAL" clId="{805127EB-8FAC-464A-AEE8-411F0227F8C5}" dt="2024-01-09T17:48:06.068" v="330" actId="2711"/>
          <ac:spMkLst>
            <pc:docMk/>
            <pc:sldMk cId="0" sldId="266"/>
            <ac:spMk id="16386" creationId="{00000000-0000-0000-0000-000000000000}"/>
          </ac:spMkLst>
        </pc:spChg>
      </pc:sldChg>
      <pc:sldChg chg="addSp delSp modSp mod">
        <pc:chgData name="Donna Reagan" userId="21b73e32-0e64-4da1-bb7d-ebcb9b2e029e" providerId="ADAL" clId="{805127EB-8FAC-464A-AEE8-411F0227F8C5}" dt="2024-01-09T17:45:13.830" v="321" actId="20577"/>
        <pc:sldMkLst>
          <pc:docMk/>
          <pc:sldMk cId="3714049820" sldId="269"/>
        </pc:sldMkLst>
        <pc:spChg chg="add mod">
          <ac:chgData name="Donna Reagan" userId="21b73e32-0e64-4da1-bb7d-ebcb9b2e029e" providerId="ADAL" clId="{805127EB-8FAC-464A-AEE8-411F0227F8C5}" dt="2024-01-09T17:44:39.678" v="245" actId="20577"/>
          <ac:spMkLst>
            <pc:docMk/>
            <pc:sldMk cId="3714049820" sldId="269"/>
            <ac:spMk id="2" creationId="{6D577F87-367F-FB45-2259-B95420A727BB}"/>
          </ac:spMkLst>
        </pc:spChg>
        <pc:spChg chg="add mod">
          <ac:chgData name="Donna Reagan" userId="21b73e32-0e64-4da1-bb7d-ebcb9b2e029e" providerId="ADAL" clId="{805127EB-8FAC-464A-AEE8-411F0227F8C5}" dt="2024-01-09T17:45:13.830" v="321" actId="20577"/>
          <ac:spMkLst>
            <pc:docMk/>
            <pc:sldMk cId="3714049820" sldId="269"/>
            <ac:spMk id="3" creationId="{CD4B57DB-31B7-D45D-7FD8-9CA9CB7074B5}"/>
          </ac:spMkLst>
        </pc:spChg>
        <pc:spChg chg="del">
          <ac:chgData name="Donna Reagan" userId="21b73e32-0e64-4da1-bb7d-ebcb9b2e029e" providerId="ADAL" clId="{805127EB-8FAC-464A-AEE8-411F0227F8C5}" dt="2024-01-09T17:44:11.023" v="212"/>
          <ac:spMkLst>
            <pc:docMk/>
            <pc:sldMk cId="3714049820" sldId="269"/>
            <ac:spMk id="17410" creationId="{00000000-0000-0000-0000-000000000000}"/>
          </ac:spMkLst>
        </pc:spChg>
      </pc:sldChg>
      <pc:sldChg chg="addSp delSp modSp new mod">
        <pc:chgData name="Donna Reagan" userId="21b73e32-0e64-4da1-bb7d-ebcb9b2e029e" providerId="ADAL" clId="{805127EB-8FAC-464A-AEE8-411F0227F8C5}" dt="2024-01-09T18:40:01.926" v="362" actId="20577"/>
        <pc:sldMkLst>
          <pc:docMk/>
          <pc:sldMk cId="1202825468" sldId="270"/>
        </pc:sldMkLst>
        <pc:spChg chg="del">
          <ac:chgData name="Donna Reagan" userId="21b73e32-0e64-4da1-bb7d-ebcb9b2e029e" providerId="ADAL" clId="{805127EB-8FAC-464A-AEE8-411F0227F8C5}" dt="2024-01-09T17:37:54.091" v="165"/>
          <ac:spMkLst>
            <pc:docMk/>
            <pc:sldMk cId="1202825468" sldId="270"/>
            <ac:spMk id="2" creationId="{B1B92771-FA5D-06EF-4CE8-525F8F3EC8EE}"/>
          </ac:spMkLst>
        </pc:spChg>
        <pc:spChg chg="del">
          <ac:chgData name="Donna Reagan" userId="21b73e32-0e64-4da1-bb7d-ebcb9b2e029e" providerId="ADAL" clId="{805127EB-8FAC-464A-AEE8-411F0227F8C5}" dt="2024-01-09T17:38:08.481" v="168"/>
          <ac:spMkLst>
            <pc:docMk/>
            <pc:sldMk cId="1202825468" sldId="270"/>
            <ac:spMk id="3" creationId="{19C364EF-AF8B-B3C2-9173-1EEA0415CFF3}"/>
          </ac:spMkLst>
        </pc:spChg>
        <pc:spChg chg="add mod">
          <ac:chgData name="Donna Reagan" userId="21b73e32-0e64-4da1-bb7d-ebcb9b2e029e" providerId="ADAL" clId="{805127EB-8FAC-464A-AEE8-411F0227F8C5}" dt="2024-01-09T17:37:58.388" v="167" actId="1076"/>
          <ac:spMkLst>
            <pc:docMk/>
            <pc:sldMk cId="1202825468" sldId="270"/>
            <ac:spMk id="4" creationId="{1FF343A6-E078-A96D-EE5E-036C275F3F1A}"/>
          </ac:spMkLst>
        </pc:spChg>
        <pc:spChg chg="add mod">
          <ac:chgData name="Donna Reagan" userId="21b73e32-0e64-4da1-bb7d-ebcb9b2e029e" providerId="ADAL" clId="{805127EB-8FAC-464A-AEE8-411F0227F8C5}" dt="2024-01-09T18:40:01.926" v="362" actId="20577"/>
          <ac:spMkLst>
            <pc:docMk/>
            <pc:sldMk cId="1202825468" sldId="270"/>
            <ac:spMk id="5" creationId="{ADE6337B-F70A-067E-67CC-289B4B58C0F2}"/>
          </ac:spMkLst>
        </pc:spChg>
        <pc:spChg chg="mod">
          <ac:chgData name="Donna Reagan" userId="21b73e32-0e64-4da1-bb7d-ebcb9b2e029e" providerId="ADAL" clId="{805127EB-8FAC-464A-AEE8-411F0227F8C5}" dt="2024-01-09T17:39:43.267" v="179" actId="1076"/>
          <ac:spMkLst>
            <pc:docMk/>
            <pc:sldMk cId="1202825468" sldId="270"/>
            <ac:spMk id="7" creationId="{80B50168-1922-35D9-7F0A-17908D83A51C}"/>
          </ac:spMkLst>
        </pc:spChg>
        <pc:grpChg chg="add mod">
          <ac:chgData name="Donna Reagan" userId="21b73e32-0e64-4da1-bb7d-ebcb9b2e029e" providerId="ADAL" clId="{805127EB-8FAC-464A-AEE8-411F0227F8C5}" dt="2024-01-09T17:39:43.267" v="179" actId="1076"/>
          <ac:grpSpMkLst>
            <pc:docMk/>
            <pc:sldMk cId="1202825468" sldId="270"/>
            <ac:grpSpMk id="6" creationId="{5271A405-265C-C6E2-3045-3095CA3FEB39}"/>
          </ac:grpSpMkLst>
        </pc:grpChg>
        <pc:picChg chg="mod">
          <ac:chgData name="Donna Reagan" userId="21b73e32-0e64-4da1-bb7d-ebcb9b2e029e" providerId="ADAL" clId="{805127EB-8FAC-464A-AEE8-411F0227F8C5}" dt="2024-01-09T17:39:43.267" v="179" actId="1076"/>
          <ac:picMkLst>
            <pc:docMk/>
            <pc:sldMk cId="1202825468" sldId="270"/>
            <ac:picMk id="8" creationId="{B76B0914-F6B4-7A69-12EC-481D5E9EDF51}"/>
          </ac:picMkLst>
        </pc:picChg>
      </pc:sldChg>
      <pc:sldChg chg="addSp delSp modSp new mod">
        <pc:chgData name="Donna Reagan" userId="21b73e32-0e64-4da1-bb7d-ebcb9b2e029e" providerId="ADAL" clId="{805127EB-8FAC-464A-AEE8-411F0227F8C5}" dt="2024-01-09T17:43:11.397" v="210" actId="255"/>
        <pc:sldMkLst>
          <pc:docMk/>
          <pc:sldMk cId="1564981151" sldId="271"/>
        </pc:sldMkLst>
        <pc:spChg chg="mod">
          <ac:chgData name="Donna Reagan" userId="21b73e32-0e64-4da1-bb7d-ebcb9b2e029e" providerId="ADAL" clId="{805127EB-8FAC-464A-AEE8-411F0227F8C5}" dt="2024-01-09T17:40:38.068" v="183" actId="255"/>
          <ac:spMkLst>
            <pc:docMk/>
            <pc:sldMk cId="1564981151" sldId="271"/>
            <ac:spMk id="2" creationId="{F3020085-CD50-DE73-723C-B097E97B0FA6}"/>
          </ac:spMkLst>
        </pc:spChg>
        <pc:spChg chg="del">
          <ac:chgData name="Donna Reagan" userId="21b73e32-0e64-4da1-bb7d-ebcb9b2e029e" providerId="ADAL" clId="{805127EB-8FAC-464A-AEE8-411F0227F8C5}" dt="2024-01-09T17:40:51.012" v="184"/>
          <ac:spMkLst>
            <pc:docMk/>
            <pc:sldMk cId="1564981151" sldId="271"/>
            <ac:spMk id="3" creationId="{48A0EBA1-FE68-2A10-6F80-43AEA3573842}"/>
          </ac:spMkLst>
        </pc:spChg>
        <pc:spChg chg="add mod">
          <ac:chgData name="Donna Reagan" userId="21b73e32-0e64-4da1-bb7d-ebcb9b2e029e" providerId="ADAL" clId="{805127EB-8FAC-464A-AEE8-411F0227F8C5}" dt="2024-01-09T17:43:11.397" v="210" actId="255"/>
          <ac:spMkLst>
            <pc:docMk/>
            <pc:sldMk cId="1564981151" sldId="271"/>
            <ac:spMk id="4" creationId="{DF688705-58C5-2E4C-8743-B878523682F1}"/>
          </ac:spMkLst>
        </pc:spChg>
      </pc:sldChg>
    </pc:docChg>
  </pc:docChgLst>
  <pc:docChgLst>
    <pc:chgData name="Linda Cathey" userId="c1c65573-3077-458f-8e82-aeae96a757c8" providerId="ADAL" clId="{4CD2D690-038B-456B-9996-0A9327B2BF40}"/>
    <pc:docChg chg="addSld modMainMaster">
      <pc:chgData name="Linda Cathey" userId="c1c65573-3077-458f-8e82-aeae96a757c8" providerId="ADAL" clId="{4CD2D690-038B-456B-9996-0A9327B2BF40}" dt="2024-01-08T22:55:37.040" v="1" actId="2890"/>
      <pc:docMkLst>
        <pc:docMk/>
      </pc:docMkLst>
      <pc:sldChg chg="add">
        <pc:chgData name="Linda Cathey" userId="c1c65573-3077-458f-8e82-aeae96a757c8" providerId="ADAL" clId="{4CD2D690-038B-456B-9996-0A9327B2BF40}" dt="2024-01-08T22:55:37.040" v="1" actId="2890"/>
        <pc:sldMkLst>
          <pc:docMk/>
          <pc:sldMk cId="3714049820" sldId="269"/>
        </pc:sldMkLst>
      </pc:sldChg>
      <pc:sldMasterChg chg="modSp modSldLayout">
        <pc:chgData name="Linda Cathey" userId="c1c65573-3077-458f-8e82-aeae96a757c8" providerId="ADAL" clId="{4CD2D690-038B-456B-9996-0A9327B2BF40}" dt="2024-01-08T22:54:47.280" v="0"/>
        <pc:sldMasterMkLst>
          <pc:docMk/>
          <pc:sldMasterMk cId="0" sldId="2147483648"/>
        </pc:sldMasterMkLst>
        <pc:spChg chg="mod">
          <ac:chgData name="Linda Cathey" userId="c1c65573-3077-458f-8e82-aeae96a757c8" providerId="ADAL" clId="{4CD2D690-038B-456B-9996-0A9327B2BF40}" dt="2024-01-08T22:54:47.280" v="0"/>
          <ac:spMkLst>
            <pc:docMk/>
            <pc:sldMasterMk cId="0" sldId="2147483648"/>
            <ac:spMk id="4" creationId="{00000000-0000-0000-0000-000000000000}"/>
          </ac:spMkLst>
        </pc:spChg>
        <pc:sldLayoutChg chg="modSp">
          <pc:chgData name="Linda Cathey" userId="c1c65573-3077-458f-8e82-aeae96a757c8" providerId="ADAL" clId="{4CD2D690-038B-456B-9996-0A9327B2BF40}" dt="2024-01-08T22:54:47.280" v="0"/>
          <pc:sldLayoutMkLst>
            <pc:docMk/>
            <pc:sldMasterMk cId="0" sldId="2147483648"/>
            <pc:sldLayoutMk cId="627578870" sldId="2147483759"/>
          </pc:sldLayoutMkLst>
          <pc:spChg chg="mod">
            <ac:chgData name="Linda Cathey" userId="c1c65573-3077-458f-8e82-aeae96a757c8" providerId="ADAL" clId="{4CD2D690-038B-456B-9996-0A9327B2BF40}" dt="2024-01-08T22:54:47.280" v="0"/>
            <ac:spMkLst>
              <pc:docMk/>
              <pc:sldMasterMk cId="0" sldId="2147483648"/>
              <pc:sldLayoutMk cId="627578870" sldId="2147483759"/>
              <ac:spMk id="3" creationId="{00000000-0000-0000-0000-000000000000}"/>
            </ac:spMkLst>
          </pc:spChg>
        </pc:sldLayoutChg>
        <pc:sldLayoutChg chg="modSp">
          <pc:chgData name="Linda Cathey" userId="c1c65573-3077-458f-8e82-aeae96a757c8" providerId="ADAL" clId="{4CD2D690-038B-456B-9996-0A9327B2BF40}" dt="2024-01-08T22:54:47.280" v="0"/>
          <pc:sldLayoutMkLst>
            <pc:docMk/>
            <pc:sldMasterMk cId="0" sldId="2147483648"/>
            <pc:sldLayoutMk cId="2734898544" sldId="2147483760"/>
          </pc:sldLayoutMkLst>
          <pc:spChg chg="mod">
            <ac:chgData name="Linda Cathey" userId="c1c65573-3077-458f-8e82-aeae96a757c8" providerId="ADAL" clId="{4CD2D690-038B-456B-9996-0A9327B2BF40}" dt="2024-01-08T22:54:47.280" v="0"/>
            <ac:spMkLst>
              <pc:docMk/>
              <pc:sldMasterMk cId="0" sldId="2147483648"/>
              <pc:sldLayoutMk cId="2734898544" sldId="2147483760"/>
              <ac:spMk id="3" creationId="{00000000-0000-0000-0000-000000000000}"/>
            </ac:spMkLst>
          </pc:spChg>
        </pc:sldLayoutChg>
        <pc:sldLayoutChg chg="modSp">
          <pc:chgData name="Linda Cathey" userId="c1c65573-3077-458f-8e82-aeae96a757c8" providerId="ADAL" clId="{4CD2D690-038B-456B-9996-0A9327B2BF40}" dt="2024-01-08T22:54:47.280" v="0"/>
          <pc:sldLayoutMkLst>
            <pc:docMk/>
            <pc:sldMasterMk cId="0" sldId="2147483648"/>
            <pc:sldLayoutMk cId="337095452" sldId="2147483761"/>
          </pc:sldLayoutMkLst>
          <pc:spChg chg="mod">
            <ac:chgData name="Linda Cathey" userId="c1c65573-3077-458f-8e82-aeae96a757c8" providerId="ADAL" clId="{4CD2D690-038B-456B-9996-0A9327B2BF40}" dt="2024-01-08T22:54:47.280" v="0"/>
            <ac:spMkLst>
              <pc:docMk/>
              <pc:sldMasterMk cId="0" sldId="2147483648"/>
              <pc:sldLayoutMk cId="337095452" sldId="2147483761"/>
              <ac:spMk id="4" creationId="{00000000-0000-0000-0000-000000000000}"/>
            </ac:spMkLst>
          </pc:spChg>
        </pc:sldLayoutChg>
        <pc:sldLayoutChg chg="modSp">
          <pc:chgData name="Linda Cathey" userId="c1c65573-3077-458f-8e82-aeae96a757c8" providerId="ADAL" clId="{4CD2D690-038B-456B-9996-0A9327B2BF40}" dt="2024-01-08T22:54:47.280" v="0"/>
          <pc:sldLayoutMkLst>
            <pc:docMk/>
            <pc:sldMasterMk cId="0" sldId="2147483648"/>
            <pc:sldLayoutMk cId="1727577655" sldId="2147483762"/>
          </pc:sldLayoutMkLst>
          <pc:spChg chg="mod">
            <ac:chgData name="Linda Cathey" userId="c1c65573-3077-458f-8e82-aeae96a757c8" providerId="ADAL" clId="{4CD2D690-038B-456B-9996-0A9327B2BF40}" dt="2024-01-08T22:54:47.280" v="0"/>
            <ac:spMkLst>
              <pc:docMk/>
              <pc:sldMasterMk cId="0" sldId="2147483648"/>
              <pc:sldLayoutMk cId="1727577655" sldId="2147483762"/>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09AF599-F3CB-41B7-AE52-8C78AF7BEE25}" type="datetimeFigureOut">
              <a:rPr lang="en-US"/>
              <a:pPr>
                <a:defRPr/>
              </a:pPr>
              <a:t>1/9/2024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58E3A1C-266C-4F21-B551-2E7531E91174}" type="slidenum">
              <a:rPr lang="en-US" altLang="en-US"/>
              <a:pPr>
                <a:defRPr/>
              </a:pPr>
              <a:t>‹#›</a:t>
            </a:fld>
            <a:endParaRPr lang="en-US" altLang="en-US"/>
          </a:p>
        </p:txBody>
      </p:sp>
    </p:spTree>
    <p:extLst>
      <p:ext uri="{BB962C8B-B14F-4D97-AF65-F5344CB8AC3E}">
        <p14:creationId xmlns:p14="http://schemas.microsoft.com/office/powerpoint/2010/main" val="318752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4AA9E0CA-6F17-4257-9ED9-C48C90BE7BA4}" type="datetimeFigureOut">
              <a:rPr lang="en-US"/>
              <a:pPr>
                <a:defRPr/>
              </a:pPr>
              <a:t>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24A856D-A42D-4577-8196-3A6DF1B5B436}" type="slidenum">
              <a:rPr lang="en-US" altLang="en-US"/>
              <a:pPr>
                <a:defRPr/>
              </a:pPr>
              <a:t>‹#›</a:t>
            </a:fld>
            <a:endParaRPr lang="en-US" altLang="en-US"/>
          </a:p>
        </p:txBody>
      </p:sp>
    </p:spTree>
    <p:extLst>
      <p:ext uri="{BB962C8B-B14F-4D97-AF65-F5344CB8AC3E}">
        <p14:creationId xmlns:p14="http://schemas.microsoft.com/office/powerpoint/2010/main" val="305120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568159-E904-4164-B92A-8B4E5A3FF1B5}" type="slidenum">
              <a:rPr lang="en-US" altLang="en-US" smtClean="0"/>
              <a:pPr>
                <a:spcBef>
                  <a:spcPct val="0"/>
                </a:spcBef>
              </a:pPr>
              <a:t>3</a:t>
            </a:fld>
            <a:endParaRPr lang="en-US" altLang="en-US"/>
          </a:p>
        </p:txBody>
      </p:sp>
    </p:spTree>
    <p:extLst>
      <p:ext uri="{BB962C8B-B14F-4D97-AF65-F5344CB8AC3E}">
        <p14:creationId xmlns:p14="http://schemas.microsoft.com/office/powerpoint/2010/main" val="41330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24A856D-A42D-4577-8196-3A6DF1B5B436}" type="slidenum">
              <a:rPr lang="en-US" altLang="en-US" smtClean="0"/>
              <a:pPr>
                <a:defRPr/>
              </a:pPr>
              <a:t>11</a:t>
            </a:fld>
            <a:endParaRPr lang="en-US" altLang="en-US"/>
          </a:p>
        </p:txBody>
      </p:sp>
    </p:spTree>
    <p:extLst>
      <p:ext uri="{BB962C8B-B14F-4D97-AF65-F5344CB8AC3E}">
        <p14:creationId xmlns:p14="http://schemas.microsoft.com/office/powerpoint/2010/main" val="2885037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TextBox 2"/>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Times New Roman" pitchFamily="18" charset="0"/>
              </a:rPr>
              <a:t>© 2024 American College of Apothecaries.  All rights reserved.</a:t>
            </a:r>
            <a:endParaRPr lang="en-US" dirty="0">
              <a:solidFill>
                <a:schemeClr val="tx2"/>
              </a:solidFill>
              <a:latin typeface="Gill Sans MT" panose="020B0502020104020203" pitchFamily="34" charset="0"/>
              <a:cs typeface="Times New Roman" pitchFamily="18" charset="0"/>
            </a:endParaRPr>
          </a:p>
        </p:txBody>
      </p:sp>
      <p:pic>
        <p:nvPicPr>
          <p:cNvPr id="4"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91200" y="5734050"/>
            <a:ext cx="31242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a:t>Click to edit Master title style</a:t>
            </a:r>
          </a:p>
        </p:txBody>
      </p:sp>
      <p:sp>
        <p:nvSpPr>
          <p:cNvPr id="5" name="Slide Number Placeholder 2"/>
          <p:cNvSpPr>
            <a:spLocks noGrp="1"/>
          </p:cNvSpPr>
          <p:nvPr>
            <p:ph type="sldNum" sz="quarter" idx="10"/>
          </p:nvPr>
        </p:nvSpPr>
        <p:spPr>
          <a:xfrm>
            <a:off x="609600" y="58674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DD687BDA-8FED-4B14-8F71-3E2C132294A4}" type="slidenum">
              <a:rPr lang="en-US" altLang="en-US"/>
              <a:pPr>
                <a:defRPr/>
              </a:pPr>
              <a:t>‹#›</a:t>
            </a:fld>
            <a:endParaRPr lang="en-US" altLang="en-US"/>
          </a:p>
        </p:txBody>
      </p:sp>
    </p:spTree>
    <p:extLst>
      <p:ext uri="{BB962C8B-B14F-4D97-AF65-F5344CB8AC3E}">
        <p14:creationId xmlns:p14="http://schemas.microsoft.com/office/powerpoint/2010/main" val="62757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TextBox 2"/>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Times New Roman" pitchFamily="18" charset="0"/>
              </a:rPr>
              <a:t>© 2024 American College of Apothecaries.  All rights reserved.</a:t>
            </a:r>
            <a:endParaRPr lang="en-US" dirty="0">
              <a:solidFill>
                <a:schemeClr val="tx2"/>
              </a:solidFill>
              <a:latin typeface="Gill Sans MT" panose="020B0502020104020203" pitchFamily="34" charset="0"/>
              <a:cs typeface="Times New Roman" pitchFamily="18" charset="0"/>
            </a:endParaRPr>
          </a:p>
        </p:txBody>
      </p:sp>
      <p:pic>
        <p:nvPicPr>
          <p:cNvPr id="4"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91200" y="5734050"/>
            <a:ext cx="31242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a:t>Click to edit Master title style</a:t>
            </a:r>
          </a:p>
        </p:txBody>
      </p:sp>
      <p:sp>
        <p:nvSpPr>
          <p:cNvPr id="5" name="Slide Number Placeholder 5"/>
          <p:cNvSpPr>
            <a:spLocks noGrp="1"/>
          </p:cNvSpPr>
          <p:nvPr>
            <p:ph type="sldNum" sz="quarter" idx="10"/>
          </p:nvPr>
        </p:nvSpPr>
        <p:spPr>
          <a:xfrm>
            <a:off x="609600" y="5883275"/>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5806F3E1-7AEE-4A31-B67E-6B7B04579D88}" type="slidenum">
              <a:rPr lang="en-US" altLang="en-US"/>
              <a:pPr>
                <a:defRPr/>
              </a:pPr>
              <a:t>‹#›</a:t>
            </a:fld>
            <a:endParaRPr lang="en-US" altLang="en-US"/>
          </a:p>
        </p:txBody>
      </p:sp>
    </p:spTree>
    <p:extLst>
      <p:ext uri="{BB962C8B-B14F-4D97-AF65-F5344CB8AC3E}">
        <p14:creationId xmlns:p14="http://schemas.microsoft.com/office/powerpoint/2010/main" val="273489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4" name="TextBox 3"/>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Times New Roman" pitchFamily="18" charset="0"/>
              </a:rPr>
              <a:t>© 2024 American College of Apothecaries.  All rights reserved.</a:t>
            </a:r>
            <a:endParaRPr lang="en-US" dirty="0">
              <a:solidFill>
                <a:schemeClr val="tx2"/>
              </a:solidFill>
              <a:latin typeface="Gill Sans MT" panose="020B0502020104020203" pitchFamily="34" charset="0"/>
              <a:cs typeface="Times New Roman" pitchFamily="18" charset="0"/>
            </a:endParaRPr>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91200" y="5734050"/>
            <a:ext cx="31242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a:t>Click to edit Master title style</a:t>
            </a:r>
          </a:p>
        </p:txBody>
      </p:sp>
      <p:sp>
        <p:nvSpPr>
          <p:cNvPr id="3" name="Content Placeholder 2"/>
          <p:cNvSpPr>
            <a:spLocks noGrp="1"/>
          </p:cNvSpPr>
          <p:nvPr>
            <p:ph idx="1"/>
          </p:nvPr>
        </p:nvSpPr>
        <p:spPr>
          <a:xfrm>
            <a:off x="457200" y="1600200"/>
            <a:ext cx="8229600" cy="3733800"/>
          </a:xfrm>
          <a:prstGeom prst="rect">
            <a:avLst/>
          </a:prstGeo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a:xfrm>
            <a:off x="609600" y="5867400"/>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97C1560E-B97E-44BE-BA71-A190B80F02AA}" type="slidenum">
              <a:rPr lang="en-US" altLang="en-US"/>
              <a:pPr>
                <a:defRPr/>
              </a:pPr>
              <a:t>‹#›</a:t>
            </a:fld>
            <a:endParaRPr lang="en-US" altLang="en-US"/>
          </a:p>
        </p:txBody>
      </p:sp>
    </p:spTree>
    <p:extLst>
      <p:ext uri="{BB962C8B-B14F-4D97-AF65-F5344CB8AC3E}">
        <p14:creationId xmlns:p14="http://schemas.microsoft.com/office/powerpoint/2010/main" val="33709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TextBox 2"/>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Times New Roman" pitchFamily="18" charset="0"/>
              </a:rPr>
              <a:t>© 2024 American College of Apothecaries.  All rights reserved.</a:t>
            </a:r>
            <a:endParaRPr lang="en-US" dirty="0">
              <a:solidFill>
                <a:schemeClr val="tx2"/>
              </a:solidFill>
              <a:latin typeface="Gill Sans MT" panose="020B0502020104020203" pitchFamily="34" charset="0"/>
              <a:cs typeface="Times New Roman" pitchFamily="18" charset="0"/>
            </a:endParaRPr>
          </a:p>
        </p:txBody>
      </p:sp>
      <p:pic>
        <p:nvPicPr>
          <p:cNvPr id="4"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91200" y="5734050"/>
            <a:ext cx="31242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title"/>
          </p:nvPr>
        </p:nvSpPr>
        <p:spPr>
          <a:xfrm>
            <a:off x="457200" y="274638"/>
            <a:ext cx="8229600" cy="1143000"/>
          </a:xfrm>
          <a:prstGeom prst="rect">
            <a:avLst/>
          </a:prstGeom>
        </p:spPr>
        <p:txBody>
          <a:bodyPr/>
          <a:lstStyle>
            <a:lvl1pPr>
              <a:defRPr>
                <a:latin typeface="Times New Roman" pitchFamily="18" charset="0"/>
                <a:cs typeface="Times New Roman" pitchFamily="18" charset="0"/>
              </a:defRPr>
            </a:lvl1pPr>
          </a:lstStyle>
          <a:p>
            <a:r>
              <a:rPr lang="en-US"/>
              <a:t>Click to edit Master title style</a:t>
            </a:r>
          </a:p>
        </p:txBody>
      </p:sp>
      <p:sp>
        <p:nvSpPr>
          <p:cNvPr id="5" name="Slide Number Placeholder 5"/>
          <p:cNvSpPr>
            <a:spLocks noGrp="1"/>
          </p:cNvSpPr>
          <p:nvPr>
            <p:ph type="sldNum" sz="quarter" idx="10"/>
          </p:nvPr>
        </p:nvSpPr>
        <p:spPr>
          <a:xfrm>
            <a:off x="609600" y="5883275"/>
            <a:ext cx="533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Times New Roman" panose="02020603050405020304" pitchFamily="18" charset="0"/>
                <a:cs typeface="Times New Roman" panose="02020603050405020304" pitchFamily="18" charset="0"/>
              </a:defRPr>
            </a:lvl1pPr>
          </a:lstStyle>
          <a:p>
            <a:pPr>
              <a:defRPr/>
            </a:pPr>
            <a:fld id="{90EA9230-5E1B-44C6-91E8-C98FD1A64C6E}" type="slidenum">
              <a:rPr lang="en-US" altLang="en-US"/>
              <a:pPr>
                <a:defRPr/>
              </a:pPr>
              <a:t>‹#›</a:t>
            </a:fld>
            <a:endParaRPr lang="en-US" altLang="en-US"/>
          </a:p>
        </p:txBody>
      </p:sp>
    </p:spTree>
    <p:extLst>
      <p:ext uri="{BB962C8B-B14F-4D97-AF65-F5344CB8AC3E}">
        <p14:creationId xmlns:p14="http://schemas.microsoft.com/office/powerpoint/2010/main" val="17275776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85800" y="2163763"/>
            <a:ext cx="791368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0" y="6604000"/>
            <a:ext cx="6108700" cy="254000"/>
          </a:xfrm>
          <a:prstGeom prst="rect">
            <a:avLst/>
          </a:prstGeom>
          <a:noFill/>
        </p:spPr>
        <p:txBody>
          <a:bodyPr>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Times New Roman" pitchFamily="18" charset="0"/>
              </a:rPr>
              <a:t>© 2024 American College of Apothecaries.  All rights reserved.</a:t>
            </a:r>
            <a:endParaRPr lang="en-US" dirty="0">
              <a:solidFill>
                <a:schemeClr val="tx2"/>
              </a:solidFill>
              <a:latin typeface="Gill Sans MT" panose="020B0502020104020203"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cturepanda.com/r/__________"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0" y="6604084"/>
            <a:ext cx="3886200" cy="253916"/>
          </a:xfrm>
          <a:prstGeom prst="rect">
            <a:avLst/>
          </a:prstGeom>
          <a:noFill/>
        </p:spPr>
        <p:txBody>
          <a:bodyPr wrap="square">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mn-cs"/>
              </a:rPr>
              <a:t>© 2024 American College of Apothecaries.  All rights reserved.</a:t>
            </a:r>
            <a:endParaRPr lang="en-US" dirty="0">
              <a:solidFill>
                <a:schemeClr val="tx2"/>
              </a:solidFill>
              <a:latin typeface="Gill Sans MT" panose="020B0502020104020203" pitchFamily="34" charset="0"/>
              <a:cs typeface="+mn-cs"/>
            </a:endParaRPr>
          </a:p>
        </p:txBody>
      </p:sp>
      <p:pic>
        <p:nvPicPr>
          <p:cNvPr id="819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86106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04800" y="1600200"/>
            <a:ext cx="5486400" cy="381000"/>
          </a:xfrm>
          <a:prstGeom prst="rect">
            <a:avLst/>
          </a:prstGeom>
          <a:solidFill>
            <a:srgbClr val="FFEE57"/>
          </a:solidFill>
          <a:ln>
            <a:solidFill>
              <a:srgbClr val="FFEE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7F87-367F-FB45-2259-B95420A727BB}"/>
              </a:ext>
            </a:extLst>
          </p:cNvPr>
          <p:cNvSpPr>
            <a:spLocks noGrp="1"/>
          </p:cNvSpPr>
          <p:nvPr>
            <p:ph type="title"/>
          </p:nvPr>
        </p:nvSpPr>
        <p:spPr>
          <a:xfrm>
            <a:off x="457200" y="274638"/>
            <a:ext cx="8229600" cy="1143000"/>
          </a:xfrm>
        </p:spPr>
        <p:txBody>
          <a:bodyPr>
            <a:normAutofit/>
          </a:bodyPr>
          <a:lstStyle/>
          <a:p>
            <a:pPr algn="ctr"/>
            <a:r>
              <a:rPr lang="en-US" sz="4000" b="1" dirty="0">
                <a:solidFill>
                  <a:srgbClr val="3A5263"/>
                </a:solidFill>
                <a:latin typeface="+mj-lt"/>
                <a:cs typeface="Arial" panose="020B0604020202020204" pitchFamily="34" charset="0"/>
              </a:rPr>
              <a:t>CE Credit URL and Claim Code</a:t>
            </a:r>
          </a:p>
        </p:txBody>
      </p:sp>
      <p:sp>
        <p:nvSpPr>
          <p:cNvPr id="3" name="Content Placeholder 4">
            <a:extLst>
              <a:ext uri="{FF2B5EF4-FFF2-40B4-BE49-F238E27FC236}">
                <a16:creationId xmlns:a16="http://schemas.microsoft.com/office/drawing/2014/main" id="{CD4B57DB-31B7-D45D-7FD8-9CA9CB7074B5}"/>
              </a:ext>
            </a:extLst>
          </p:cNvPr>
          <p:cNvSpPr txBox="1">
            <a:spLocks/>
          </p:cNvSpPr>
          <p:nvPr/>
        </p:nvSpPr>
        <p:spPr>
          <a:xfrm>
            <a:off x="638082" y="1412322"/>
            <a:ext cx="8229600" cy="2697162"/>
          </a:xfrm>
          <a:prstGeom prst="rect">
            <a:avLst/>
          </a:prstGeom>
        </p:spPr>
        <p:txBody>
          <a:bodyPr>
            <a:normAutofit fontScale="625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dirty="0">
              <a:cs typeface="Arial" panose="020B0604020202020204" pitchFamily="34" charset="0"/>
            </a:endParaRPr>
          </a:p>
          <a:p>
            <a:pPr marL="0" indent="0" algn="ctr">
              <a:buFont typeface="Arial" panose="020B0604020202020204" pitchFamily="34" charset="0"/>
              <a:buNone/>
            </a:pPr>
            <a:endParaRPr lang="en-US" dirty="0">
              <a:cs typeface="Arial" panose="020B0604020202020204" pitchFamily="34" charset="0"/>
            </a:endParaRPr>
          </a:p>
          <a:p>
            <a:pPr marL="0" indent="0" algn="ctr">
              <a:buFont typeface="Arial" panose="020B0604020202020204" pitchFamily="34" charset="0"/>
              <a:buNone/>
            </a:pPr>
            <a:endParaRPr lang="en-US" dirty="0">
              <a:cs typeface="Arial" panose="020B0604020202020204" pitchFamily="34" charset="0"/>
            </a:endParaRPr>
          </a:p>
          <a:p>
            <a:pPr marL="0" indent="0" algn="ctr">
              <a:buFont typeface="Arial" panose="020B0604020202020204" pitchFamily="34" charset="0"/>
              <a:buNone/>
            </a:pPr>
            <a:r>
              <a:rPr lang="en-US" dirty="0">
                <a:cs typeface="Arial" panose="020B0604020202020204" pitchFamily="34" charset="0"/>
              </a:rPr>
              <a:t>Please complete the survey for CE credit:</a:t>
            </a:r>
          </a:p>
          <a:p>
            <a:pPr marL="0" indent="0" algn="ctr">
              <a:buFont typeface="Arial" panose="020B0604020202020204" pitchFamily="34" charset="0"/>
              <a:buNone/>
            </a:pPr>
            <a:r>
              <a:rPr lang="en-US" dirty="0">
                <a:cs typeface="Arial" panose="020B0604020202020204" pitchFamily="34" charset="0"/>
                <a:hlinkClick r:id="rId2"/>
              </a:rPr>
              <a:t>https://www.lecturepanda.com/r/__________</a:t>
            </a:r>
            <a:endParaRPr lang="en-US" dirty="0">
              <a:cs typeface="Arial" panose="020B0604020202020204" pitchFamily="34" charset="0"/>
            </a:endParaRPr>
          </a:p>
          <a:p>
            <a:pPr marL="0" indent="0" algn="ctr">
              <a:buFont typeface="Arial" panose="020B0604020202020204" pitchFamily="34" charset="0"/>
              <a:buNone/>
            </a:pPr>
            <a:endParaRPr lang="en-US" dirty="0">
              <a:cs typeface="Arial" panose="020B0604020202020204" pitchFamily="34" charset="0"/>
            </a:endParaRPr>
          </a:p>
          <a:p>
            <a:pPr marL="0" indent="0" algn="ctr">
              <a:buFont typeface="Arial" panose="020B0604020202020204" pitchFamily="34" charset="0"/>
              <a:buNone/>
            </a:pPr>
            <a:r>
              <a:rPr lang="en-US" dirty="0">
                <a:cs typeface="Arial" panose="020B0604020202020204" pitchFamily="34" charset="0"/>
              </a:rPr>
              <a:t>Claim Code:</a:t>
            </a:r>
          </a:p>
          <a:p>
            <a:pPr marL="0" indent="0" algn="ctr">
              <a:buFont typeface="Arial" panose="020B0604020202020204" pitchFamily="34" charset="0"/>
              <a:buNone/>
            </a:pPr>
            <a:r>
              <a:rPr lang="en-US" dirty="0">
                <a:cs typeface="Arial" panose="020B0604020202020204" pitchFamily="34" charset="0"/>
              </a:rPr>
              <a:t>_____________________________________</a:t>
            </a:r>
          </a:p>
          <a:p>
            <a:pPr marL="0" indent="0" algn="ctr">
              <a:buFont typeface="Arial" panose="020B0604020202020204" pitchFamily="34" charset="0"/>
              <a:buNone/>
            </a:pPr>
            <a:endParaRPr lang="en-US" dirty="0">
              <a:cs typeface="Arial" panose="020B0604020202020204" pitchFamily="34" charset="0"/>
            </a:endParaRPr>
          </a:p>
        </p:txBody>
      </p:sp>
    </p:spTree>
    <p:extLst>
      <p:ext uri="{BB962C8B-B14F-4D97-AF65-F5344CB8AC3E}">
        <p14:creationId xmlns:p14="http://schemas.microsoft.com/office/powerpoint/2010/main" val="371404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2"/>
          <p:cNvPicPr>
            <a:picLocks noChangeAspect="1"/>
          </p:cNvPicPr>
          <p:nvPr/>
        </p:nvPicPr>
        <p:blipFill>
          <a:blip r:embed="rId3">
            <a:extLst>
              <a:ext uri="{28A0092B-C50C-407E-A947-70E740481C1C}">
                <a14:useLocalDpi xmlns:a14="http://schemas.microsoft.com/office/drawing/2010/main" val="0"/>
              </a:ext>
            </a:extLst>
          </a:blip>
          <a:srcRect l="14964" r="17690"/>
          <a:stretch>
            <a:fillRect/>
          </a:stretch>
        </p:blipFill>
        <p:spPr bwMode="auto">
          <a:xfrm>
            <a:off x="1041400" y="2657475"/>
            <a:ext cx="812800"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23642" y="2582863"/>
            <a:ext cx="2183221" cy="996430"/>
          </a:xfrm>
          <a:prstGeom prst="rect">
            <a:avLst/>
          </a:prstGeom>
          <a:noFill/>
        </p:spPr>
        <p:txBody>
          <a:bodyPr/>
          <a:lstStyle/>
          <a:p>
            <a:pPr algn="just">
              <a:lnSpc>
                <a:spcPts val="1800"/>
              </a:lnSpc>
              <a:defRPr/>
            </a:pPr>
            <a:r>
              <a:rPr lang="en-US" spc="225">
                <a:solidFill>
                  <a:schemeClr val="tx2"/>
                </a:solidFill>
                <a:latin typeface="Gill Sans MT" panose="020B0502020104020203" pitchFamily="34" charset="0"/>
              </a:rPr>
              <a:t>Pharmaceutical Compounding</a:t>
            </a:r>
          </a:p>
          <a:p>
            <a:pPr algn="just">
              <a:lnSpc>
                <a:spcPts val="1800"/>
              </a:lnSpc>
              <a:defRPr/>
            </a:pPr>
            <a:r>
              <a:rPr lang="en-US" spc="225">
                <a:solidFill>
                  <a:schemeClr val="tx2"/>
                </a:solidFill>
                <a:latin typeface="Gill Sans MT" panose="020B0502020104020203" pitchFamily="34" charset="0"/>
              </a:rPr>
              <a:t>Training Courses</a:t>
            </a:r>
          </a:p>
        </p:txBody>
      </p:sp>
      <p:pic>
        <p:nvPicPr>
          <p:cNvPr id="18436" name="Picture 5"/>
          <p:cNvPicPr>
            <a:picLocks noChangeAspect="1"/>
          </p:cNvPicPr>
          <p:nvPr/>
        </p:nvPicPr>
        <p:blipFill>
          <a:blip r:embed="rId4">
            <a:extLst>
              <a:ext uri="{28A0092B-C50C-407E-A947-70E740481C1C}">
                <a14:useLocalDpi xmlns:a14="http://schemas.microsoft.com/office/drawing/2010/main" val="0"/>
              </a:ext>
            </a:extLst>
          </a:blip>
          <a:srcRect l="12500" r="12500"/>
          <a:stretch>
            <a:fillRect/>
          </a:stretch>
        </p:blipFill>
        <p:spPr bwMode="auto">
          <a:xfrm>
            <a:off x="1041400" y="3973513"/>
            <a:ext cx="8128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922463" y="3973513"/>
            <a:ext cx="2674937" cy="784225"/>
          </a:xfrm>
          <a:prstGeom prst="rect">
            <a:avLst/>
          </a:prstGeom>
        </p:spPr>
        <p:txBody>
          <a:bodyPr>
            <a:spAutoFit/>
          </a:bodyPr>
          <a:lstStyle/>
          <a:p>
            <a:pPr>
              <a:lnSpc>
                <a:spcPts val="1800"/>
              </a:lnSpc>
              <a:defRPr/>
            </a:pPr>
            <a:r>
              <a:rPr lang="en-US" spc="225">
                <a:solidFill>
                  <a:schemeClr val="tx2"/>
                </a:solidFill>
                <a:latin typeface="Gill Sans MT" panose="020B0502020104020203" pitchFamily="34" charset="0"/>
              </a:rPr>
              <a:t>Customized, On-Site Compounding Training</a:t>
            </a:r>
          </a:p>
        </p:txBody>
      </p:sp>
      <p:pic>
        <p:nvPicPr>
          <p:cNvPr id="18438" name="Picture 16"/>
          <p:cNvPicPr>
            <a:picLocks noChangeAspect="1"/>
          </p:cNvPicPr>
          <p:nvPr/>
        </p:nvPicPr>
        <p:blipFill>
          <a:blip r:embed="rId5">
            <a:extLst>
              <a:ext uri="{28A0092B-C50C-407E-A947-70E740481C1C}">
                <a14:useLocalDpi xmlns:a14="http://schemas.microsoft.com/office/drawing/2010/main" val="0"/>
              </a:ext>
            </a:extLst>
          </a:blip>
          <a:srcRect l="16449" t="7530" r="16930" b="2060"/>
          <a:stretch>
            <a:fillRect/>
          </a:stretch>
        </p:blipFill>
        <p:spPr bwMode="auto">
          <a:xfrm>
            <a:off x="4808538" y="2657475"/>
            <a:ext cx="8763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9" descr="acpe-logo_0"/>
          <p:cNvPicPr>
            <a:picLocks noChangeAspect="1" noChangeArrowheads="1"/>
          </p:cNvPicPr>
          <p:nvPr/>
        </p:nvPicPr>
        <p:blipFill>
          <a:blip r:embed="rId6">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856163" y="3973513"/>
            <a:ext cx="82867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p:cNvSpPr/>
          <p:nvPr/>
        </p:nvSpPr>
        <p:spPr>
          <a:xfrm>
            <a:off x="4810125" y="2797175"/>
            <a:ext cx="638175" cy="388938"/>
          </a:xfrm>
          <a:custGeom>
            <a:avLst/>
            <a:gdLst>
              <a:gd name="connsiteX0" fmla="*/ 0 w 641985"/>
              <a:gd name="connsiteY0" fmla="*/ 1905 h 388620"/>
              <a:gd name="connsiteX1" fmla="*/ 567690 w 641985"/>
              <a:gd name="connsiteY1" fmla="*/ 0 h 388620"/>
              <a:gd name="connsiteX2" fmla="*/ 641985 w 641985"/>
              <a:gd name="connsiteY2" fmla="*/ 274320 h 388620"/>
              <a:gd name="connsiteX3" fmla="*/ 590550 w 641985"/>
              <a:gd name="connsiteY3" fmla="*/ 316230 h 388620"/>
              <a:gd name="connsiteX4" fmla="*/ 563880 w 641985"/>
              <a:gd name="connsiteY4" fmla="*/ 327660 h 388620"/>
              <a:gd name="connsiteX5" fmla="*/ 548640 w 641985"/>
              <a:gd name="connsiteY5" fmla="*/ 320040 h 388620"/>
              <a:gd name="connsiteX6" fmla="*/ 542925 w 641985"/>
              <a:gd name="connsiteY6" fmla="*/ 318135 h 388620"/>
              <a:gd name="connsiteX7" fmla="*/ 552450 w 641985"/>
              <a:gd name="connsiteY7" fmla="*/ 340995 h 388620"/>
              <a:gd name="connsiteX8" fmla="*/ 28575 w 641985"/>
              <a:gd name="connsiteY8" fmla="*/ 388620 h 388620"/>
              <a:gd name="connsiteX9" fmla="*/ 5715 w 641985"/>
              <a:gd name="connsiteY9" fmla="*/ 146685 h 388620"/>
              <a:gd name="connsiteX10" fmla="*/ 0 w 641985"/>
              <a:gd name="connsiteY10" fmla="*/ 1905 h 388620"/>
              <a:gd name="connsiteX0" fmla="*/ 0 w 638175"/>
              <a:gd name="connsiteY0" fmla="*/ 1905 h 388620"/>
              <a:gd name="connsiteX1" fmla="*/ 567690 w 638175"/>
              <a:gd name="connsiteY1" fmla="*/ 0 h 388620"/>
              <a:gd name="connsiteX2" fmla="*/ 638175 w 638175"/>
              <a:gd name="connsiteY2" fmla="*/ 264795 h 388620"/>
              <a:gd name="connsiteX3" fmla="*/ 590550 w 638175"/>
              <a:gd name="connsiteY3" fmla="*/ 316230 h 388620"/>
              <a:gd name="connsiteX4" fmla="*/ 563880 w 638175"/>
              <a:gd name="connsiteY4" fmla="*/ 327660 h 388620"/>
              <a:gd name="connsiteX5" fmla="*/ 548640 w 638175"/>
              <a:gd name="connsiteY5" fmla="*/ 320040 h 388620"/>
              <a:gd name="connsiteX6" fmla="*/ 542925 w 638175"/>
              <a:gd name="connsiteY6" fmla="*/ 318135 h 388620"/>
              <a:gd name="connsiteX7" fmla="*/ 552450 w 638175"/>
              <a:gd name="connsiteY7" fmla="*/ 340995 h 388620"/>
              <a:gd name="connsiteX8" fmla="*/ 28575 w 638175"/>
              <a:gd name="connsiteY8" fmla="*/ 388620 h 388620"/>
              <a:gd name="connsiteX9" fmla="*/ 5715 w 638175"/>
              <a:gd name="connsiteY9" fmla="*/ 146685 h 388620"/>
              <a:gd name="connsiteX10" fmla="*/ 0 w 638175"/>
              <a:gd name="connsiteY10" fmla="*/ 1905 h 388620"/>
              <a:gd name="connsiteX0" fmla="*/ 0 w 638175"/>
              <a:gd name="connsiteY0" fmla="*/ 1905 h 388620"/>
              <a:gd name="connsiteX1" fmla="*/ 567690 w 638175"/>
              <a:gd name="connsiteY1" fmla="*/ 0 h 388620"/>
              <a:gd name="connsiteX2" fmla="*/ 638175 w 638175"/>
              <a:gd name="connsiteY2" fmla="*/ 264795 h 388620"/>
              <a:gd name="connsiteX3" fmla="*/ 596265 w 638175"/>
              <a:gd name="connsiteY3" fmla="*/ 304800 h 388620"/>
              <a:gd name="connsiteX4" fmla="*/ 563880 w 638175"/>
              <a:gd name="connsiteY4" fmla="*/ 327660 h 388620"/>
              <a:gd name="connsiteX5" fmla="*/ 548640 w 638175"/>
              <a:gd name="connsiteY5" fmla="*/ 320040 h 388620"/>
              <a:gd name="connsiteX6" fmla="*/ 542925 w 638175"/>
              <a:gd name="connsiteY6" fmla="*/ 318135 h 388620"/>
              <a:gd name="connsiteX7" fmla="*/ 552450 w 638175"/>
              <a:gd name="connsiteY7" fmla="*/ 340995 h 388620"/>
              <a:gd name="connsiteX8" fmla="*/ 28575 w 638175"/>
              <a:gd name="connsiteY8" fmla="*/ 388620 h 388620"/>
              <a:gd name="connsiteX9" fmla="*/ 5715 w 638175"/>
              <a:gd name="connsiteY9" fmla="*/ 146685 h 388620"/>
              <a:gd name="connsiteX10" fmla="*/ 0 w 638175"/>
              <a:gd name="connsiteY10" fmla="*/ 1905 h 388620"/>
              <a:gd name="connsiteX0" fmla="*/ 0 w 638175"/>
              <a:gd name="connsiteY0" fmla="*/ 1905 h 388620"/>
              <a:gd name="connsiteX1" fmla="*/ 567690 w 638175"/>
              <a:gd name="connsiteY1" fmla="*/ 0 h 388620"/>
              <a:gd name="connsiteX2" fmla="*/ 638175 w 638175"/>
              <a:gd name="connsiteY2" fmla="*/ 264795 h 388620"/>
              <a:gd name="connsiteX3" fmla="*/ 596265 w 638175"/>
              <a:gd name="connsiteY3" fmla="*/ 304800 h 388620"/>
              <a:gd name="connsiteX4" fmla="*/ 573405 w 638175"/>
              <a:gd name="connsiteY4" fmla="*/ 329565 h 388620"/>
              <a:gd name="connsiteX5" fmla="*/ 548640 w 638175"/>
              <a:gd name="connsiteY5" fmla="*/ 320040 h 388620"/>
              <a:gd name="connsiteX6" fmla="*/ 542925 w 638175"/>
              <a:gd name="connsiteY6" fmla="*/ 318135 h 388620"/>
              <a:gd name="connsiteX7" fmla="*/ 552450 w 638175"/>
              <a:gd name="connsiteY7" fmla="*/ 340995 h 388620"/>
              <a:gd name="connsiteX8" fmla="*/ 28575 w 638175"/>
              <a:gd name="connsiteY8" fmla="*/ 388620 h 388620"/>
              <a:gd name="connsiteX9" fmla="*/ 5715 w 638175"/>
              <a:gd name="connsiteY9" fmla="*/ 146685 h 388620"/>
              <a:gd name="connsiteX10" fmla="*/ 0 w 638175"/>
              <a:gd name="connsiteY10" fmla="*/ 1905 h 388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8175" h="388620">
                <a:moveTo>
                  <a:pt x="0" y="1905"/>
                </a:moveTo>
                <a:lnTo>
                  <a:pt x="567690" y="0"/>
                </a:lnTo>
                <a:lnTo>
                  <a:pt x="638175" y="264795"/>
                </a:lnTo>
                <a:lnTo>
                  <a:pt x="596265" y="304800"/>
                </a:lnTo>
                <a:lnTo>
                  <a:pt x="573405" y="329565"/>
                </a:lnTo>
                <a:cubicBezTo>
                  <a:pt x="568325" y="327025"/>
                  <a:pt x="553720" y="321945"/>
                  <a:pt x="548640" y="320040"/>
                </a:cubicBezTo>
                <a:cubicBezTo>
                  <a:pt x="543560" y="318135"/>
                  <a:pt x="542925" y="318135"/>
                  <a:pt x="542925" y="318135"/>
                </a:cubicBezTo>
                <a:lnTo>
                  <a:pt x="552450" y="340995"/>
                </a:lnTo>
                <a:lnTo>
                  <a:pt x="28575" y="388620"/>
                </a:lnTo>
                <a:lnTo>
                  <a:pt x="5715" y="146685"/>
                </a:lnTo>
                <a:lnTo>
                  <a:pt x="0" y="1905"/>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62625" y="3973513"/>
            <a:ext cx="2662238" cy="784225"/>
          </a:xfrm>
          <a:prstGeom prst="rect">
            <a:avLst/>
          </a:prstGeom>
        </p:spPr>
        <p:txBody>
          <a:bodyPr anchor="t">
            <a:spAutoFit/>
          </a:bodyPr>
          <a:lstStyle/>
          <a:p>
            <a:pPr>
              <a:lnSpc>
                <a:spcPts val="1800"/>
              </a:lnSpc>
              <a:defRPr/>
            </a:pPr>
            <a:r>
              <a:rPr lang="en-US" spc="225" dirty="0">
                <a:solidFill>
                  <a:schemeClr val="tx2"/>
                </a:solidFill>
                <a:latin typeface="Gill Sans MT"/>
                <a:cs typeface="Arial"/>
              </a:rPr>
              <a:t>Joint </a:t>
            </a:r>
            <a:r>
              <a:rPr lang="en-US" spc="225" dirty="0" err="1">
                <a:solidFill>
                  <a:schemeClr val="tx2"/>
                </a:solidFill>
                <a:latin typeface="Gill Sans MT"/>
                <a:cs typeface="Arial"/>
              </a:rPr>
              <a:t>Providership</a:t>
            </a:r>
            <a:r>
              <a:rPr lang="en-US" spc="225" dirty="0">
                <a:solidFill>
                  <a:schemeClr val="tx2"/>
                </a:solidFill>
                <a:latin typeface="Gill Sans MT"/>
                <a:cs typeface="Arial"/>
              </a:rPr>
              <a:t> </a:t>
            </a:r>
            <a:r>
              <a:rPr lang="en-US" spc="225">
                <a:solidFill>
                  <a:schemeClr val="tx2"/>
                </a:solidFill>
                <a:latin typeface="Gill Sans MT"/>
                <a:cs typeface="Arial"/>
              </a:rPr>
              <a:t>for CEAccreditation </a:t>
            </a:r>
            <a:r>
              <a:rPr lang="en-US" spc="225" dirty="0">
                <a:solidFill>
                  <a:schemeClr val="tx2"/>
                </a:solidFill>
                <a:latin typeface="Gill Sans MT"/>
                <a:cs typeface="Arial"/>
              </a:rPr>
              <a:t>through ACPE</a:t>
            </a:r>
          </a:p>
        </p:txBody>
      </p:sp>
      <p:pic>
        <p:nvPicPr>
          <p:cNvPr id="18442" name="Picture 1"/>
          <p:cNvPicPr>
            <a:picLocks noChangeAspect="1"/>
          </p:cNvPicPr>
          <p:nvPr/>
        </p:nvPicPr>
        <p:blipFill>
          <a:blip r:embed="rId7">
            <a:extLst>
              <a:ext uri="{28A0092B-C50C-407E-A947-70E740481C1C}">
                <a14:useLocalDpi xmlns:a14="http://schemas.microsoft.com/office/drawing/2010/main" val="0"/>
              </a:ext>
            </a:extLst>
          </a:blip>
          <a:srcRect b="33466"/>
          <a:stretch>
            <a:fillRect/>
          </a:stretch>
        </p:blipFill>
        <p:spPr bwMode="auto">
          <a:xfrm rot="-227907">
            <a:off x="4860925" y="2859088"/>
            <a:ext cx="48101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5762625" y="2684463"/>
            <a:ext cx="2514600" cy="785812"/>
          </a:xfrm>
          <a:prstGeom prst="rect">
            <a:avLst/>
          </a:prstGeom>
        </p:spPr>
        <p:txBody>
          <a:bodyPr>
            <a:spAutoFit/>
          </a:bodyPr>
          <a:lstStyle/>
          <a:p>
            <a:pPr algn="just">
              <a:lnSpc>
                <a:spcPts val="1800"/>
              </a:lnSpc>
              <a:defRPr/>
            </a:pPr>
            <a:r>
              <a:rPr lang="en-US" spc="225">
                <a:solidFill>
                  <a:srgbClr val="223E82"/>
                </a:solidFill>
                <a:latin typeface="Gill Sans MT" panose="020B0502020104020203" pitchFamily="34" charset="0"/>
              </a:rPr>
              <a:t>Live Webinars</a:t>
            </a:r>
          </a:p>
          <a:p>
            <a:pPr algn="just">
              <a:lnSpc>
                <a:spcPts val="1800"/>
              </a:lnSpc>
              <a:defRPr/>
            </a:pPr>
            <a:r>
              <a:rPr lang="en-US" spc="225">
                <a:solidFill>
                  <a:srgbClr val="223E82"/>
                </a:solidFill>
                <a:latin typeface="Gill Sans MT" panose="020B0502020104020203" pitchFamily="34" charset="0"/>
              </a:rPr>
              <a:t>On-Demand CE</a:t>
            </a:r>
          </a:p>
          <a:p>
            <a:pPr algn="just">
              <a:lnSpc>
                <a:spcPts val="1800"/>
              </a:lnSpc>
              <a:defRPr/>
            </a:pPr>
            <a:r>
              <a:rPr lang="en-US" spc="225">
                <a:solidFill>
                  <a:srgbClr val="223E82"/>
                </a:solidFill>
                <a:latin typeface="Gill Sans MT" panose="020B0502020104020203" pitchFamily="34" charset="0"/>
              </a:rPr>
              <a:t>Monographs</a:t>
            </a:r>
          </a:p>
        </p:txBody>
      </p:sp>
      <p:sp>
        <p:nvSpPr>
          <p:cNvPr id="18444" name="TextBox 11"/>
          <p:cNvSpPr txBox="1">
            <a:spLocks noChangeArrowheads="1"/>
          </p:cNvSpPr>
          <p:nvPr/>
        </p:nvSpPr>
        <p:spPr bwMode="auto">
          <a:xfrm>
            <a:off x="1874838" y="1833563"/>
            <a:ext cx="53959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700">
                <a:latin typeface="Gill Sans MT" panose="020B0502020104020203" pitchFamily="34" charset="0"/>
              </a:rPr>
              <a:t>www.acainfo.org/education</a:t>
            </a:r>
          </a:p>
        </p:txBody>
      </p:sp>
      <p:sp>
        <p:nvSpPr>
          <p:cNvPr id="25" name="Freeform 24"/>
          <p:cNvSpPr/>
          <p:nvPr/>
        </p:nvSpPr>
        <p:spPr>
          <a:xfrm>
            <a:off x="4811713" y="2765425"/>
            <a:ext cx="657225" cy="287338"/>
          </a:xfrm>
          <a:custGeom>
            <a:avLst/>
            <a:gdLst>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592455 w 663137"/>
              <a:gd name="connsiteY17" fmla="*/ 40005 h 287655"/>
              <a:gd name="connsiteX18" fmla="*/ 596265 w 663137"/>
              <a:gd name="connsiteY18" fmla="*/ 51435 h 287655"/>
              <a:gd name="connsiteX19" fmla="*/ 603885 w 663137"/>
              <a:gd name="connsiteY19" fmla="*/ 62865 h 287655"/>
              <a:gd name="connsiteX20" fmla="*/ 607695 w 663137"/>
              <a:gd name="connsiteY20" fmla="*/ 68580 h 287655"/>
              <a:gd name="connsiteX21" fmla="*/ 611505 w 663137"/>
              <a:gd name="connsiteY21" fmla="*/ 80010 h 287655"/>
              <a:gd name="connsiteX22" fmla="*/ 615315 w 663137"/>
              <a:gd name="connsiteY22" fmla="*/ 85725 h 287655"/>
              <a:gd name="connsiteX23" fmla="*/ 622935 w 663137"/>
              <a:gd name="connsiteY23" fmla="*/ 102870 h 287655"/>
              <a:gd name="connsiteX24" fmla="*/ 626745 w 663137"/>
              <a:gd name="connsiteY24" fmla="*/ 116205 h 287655"/>
              <a:gd name="connsiteX25" fmla="*/ 632460 w 663137"/>
              <a:gd name="connsiteY25" fmla="*/ 135255 h 287655"/>
              <a:gd name="connsiteX26" fmla="*/ 634365 w 663137"/>
              <a:gd name="connsiteY26" fmla="*/ 140970 h 287655"/>
              <a:gd name="connsiteX27" fmla="*/ 638175 w 663137"/>
              <a:gd name="connsiteY27" fmla="*/ 146685 h 287655"/>
              <a:gd name="connsiteX28" fmla="*/ 640080 w 663137"/>
              <a:gd name="connsiteY28" fmla="*/ 156210 h 287655"/>
              <a:gd name="connsiteX29" fmla="*/ 641985 w 663137"/>
              <a:gd name="connsiteY29" fmla="*/ 163830 h 287655"/>
              <a:gd name="connsiteX30" fmla="*/ 647700 w 663137"/>
              <a:gd name="connsiteY30" fmla="*/ 188595 h 287655"/>
              <a:gd name="connsiteX31" fmla="*/ 649605 w 663137"/>
              <a:gd name="connsiteY31" fmla="*/ 201930 h 287655"/>
              <a:gd name="connsiteX32" fmla="*/ 651510 w 663137"/>
              <a:gd name="connsiteY32" fmla="*/ 207645 h 287655"/>
              <a:gd name="connsiteX33" fmla="*/ 653415 w 663137"/>
              <a:gd name="connsiteY33" fmla="*/ 217170 h 287655"/>
              <a:gd name="connsiteX34" fmla="*/ 655320 w 663137"/>
              <a:gd name="connsiteY34" fmla="*/ 228600 h 287655"/>
              <a:gd name="connsiteX35" fmla="*/ 659130 w 663137"/>
              <a:gd name="connsiteY35" fmla="*/ 240030 h 287655"/>
              <a:gd name="connsiteX36" fmla="*/ 662940 w 663137"/>
              <a:gd name="connsiteY36" fmla="*/ 260985 h 287655"/>
              <a:gd name="connsiteX37" fmla="*/ 662940 w 663137"/>
              <a:gd name="connsiteY37"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592455 w 663137"/>
              <a:gd name="connsiteY17" fmla="*/ 40005 h 287655"/>
              <a:gd name="connsiteX18" fmla="*/ 596265 w 663137"/>
              <a:gd name="connsiteY18" fmla="*/ 51435 h 287655"/>
              <a:gd name="connsiteX19" fmla="*/ 603885 w 663137"/>
              <a:gd name="connsiteY19" fmla="*/ 62865 h 287655"/>
              <a:gd name="connsiteX20" fmla="*/ 611505 w 663137"/>
              <a:gd name="connsiteY20" fmla="*/ 80010 h 287655"/>
              <a:gd name="connsiteX21" fmla="*/ 615315 w 663137"/>
              <a:gd name="connsiteY21" fmla="*/ 85725 h 287655"/>
              <a:gd name="connsiteX22" fmla="*/ 622935 w 663137"/>
              <a:gd name="connsiteY22" fmla="*/ 102870 h 287655"/>
              <a:gd name="connsiteX23" fmla="*/ 626745 w 663137"/>
              <a:gd name="connsiteY23" fmla="*/ 116205 h 287655"/>
              <a:gd name="connsiteX24" fmla="*/ 632460 w 663137"/>
              <a:gd name="connsiteY24" fmla="*/ 135255 h 287655"/>
              <a:gd name="connsiteX25" fmla="*/ 634365 w 663137"/>
              <a:gd name="connsiteY25" fmla="*/ 140970 h 287655"/>
              <a:gd name="connsiteX26" fmla="*/ 638175 w 663137"/>
              <a:gd name="connsiteY26" fmla="*/ 146685 h 287655"/>
              <a:gd name="connsiteX27" fmla="*/ 640080 w 663137"/>
              <a:gd name="connsiteY27" fmla="*/ 156210 h 287655"/>
              <a:gd name="connsiteX28" fmla="*/ 641985 w 663137"/>
              <a:gd name="connsiteY28" fmla="*/ 163830 h 287655"/>
              <a:gd name="connsiteX29" fmla="*/ 647700 w 663137"/>
              <a:gd name="connsiteY29" fmla="*/ 188595 h 287655"/>
              <a:gd name="connsiteX30" fmla="*/ 649605 w 663137"/>
              <a:gd name="connsiteY30" fmla="*/ 201930 h 287655"/>
              <a:gd name="connsiteX31" fmla="*/ 651510 w 663137"/>
              <a:gd name="connsiteY31" fmla="*/ 207645 h 287655"/>
              <a:gd name="connsiteX32" fmla="*/ 653415 w 663137"/>
              <a:gd name="connsiteY32" fmla="*/ 217170 h 287655"/>
              <a:gd name="connsiteX33" fmla="*/ 655320 w 663137"/>
              <a:gd name="connsiteY33" fmla="*/ 228600 h 287655"/>
              <a:gd name="connsiteX34" fmla="*/ 659130 w 663137"/>
              <a:gd name="connsiteY34" fmla="*/ 240030 h 287655"/>
              <a:gd name="connsiteX35" fmla="*/ 662940 w 663137"/>
              <a:gd name="connsiteY35" fmla="*/ 260985 h 287655"/>
              <a:gd name="connsiteX36" fmla="*/ 662940 w 663137"/>
              <a:gd name="connsiteY36"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592455 w 663137"/>
              <a:gd name="connsiteY17" fmla="*/ 40005 h 287655"/>
              <a:gd name="connsiteX18" fmla="*/ 603885 w 663137"/>
              <a:gd name="connsiteY18" fmla="*/ 62865 h 287655"/>
              <a:gd name="connsiteX19" fmla="*/ 611505 w 663137"/>
              <a:gd name="connsiteY19" fmla="*/ 80010 h 287655"/>
              <a:gd name="connsiteX20" fmla="*/ 615315 w 663137"/>
              <a:gd name="connsiteY20" fmla="*/ 85725 h 287655"/>
              <a:gd name="connsiteX21" fmla="*/ 622935 w 663137"/>
              <a:gd name="connsiteY21" fmla="*/ 102870 h 287655"/>
              <a:gd name="connsiteX22" fmla="*/ 626745 w 663137"/>
              <a:gd name="connsiteY22" fmla="*/ 116205 h 287655"/>
              <a:gd name="connsiteX23" fmla="*/ 632460 w 663137"/>
              <a:gd name="connsiteY23" fmla="*/ 135255 h 287655"/>
              <a:gd name="connsiteX24" fmla="*/ 634365 w 663137"/>
              <a:gd name="connsiteY24" fmla="*/ 140970 h 287655"/>
              <a:gd name="connsiteX25" fmla="*/ 638175 w 663137"/>
              <a:gd name="connsiteY25" fmla="*/ 146685 h 287655"/>
              <a:gd name="connsiteX26" fmla="*/ 640080 w 663137"/>
              <a:gd name="connsiteY26" fmla="*/ 156210 h 287655"/>
              <a:gd name="connsiteX27" fmla="*/ 641985 w 663137"/>
              <a:gd name="connsiteY27" fmla="*/ 163830 h 287655"/>
              <a:gd name="connsiteX28" fmla="*/ 647700 w 663137"/>
              <a:gd name="connsiteY28" fmla="*/ 188595 h 287655"/>
              <a:gd name="connsiteX29" fmla="*/ 649605 w 663137"/>
              <a:gd name="connsiteY29" fmla="*/ 201930 h 287655"/>
              <a:gd name="connsiteX30" fmla="*/ 651510 w 663137"/>
              <a:gd name="connsiteY30" fmla="*/ 207645 h 287655"/>
              <a:gd name="connsiteX31" fmla="*/ 653415 w 663137"/>
              <a:gd name="connsiteY31" fmla="*/ 217170 h 287655"/>
              <a:gd name="connsiteX32" fmla="*/ 655320 w 663137"/>
              <a:gd name="connsiteY32" fmla="*/ 228600 h 287655"/>
              <a:gd name="connsiteX33" fmla="*/ 659130 w 663137"/>
              <a:gd name="connsiteY33" fmla="*/ 240030 h 287655"/>
              <a:gd name="connsiteX34" fmla="*/ 662940 w 663137"/>
              <a:gd name="connsiteY34" fmla="*/ 260985 h 287655"/>
              <a:gd name="connsiteX35" fmla="*/ 662940 w 663137"/>
              <a:gd name="connsiteY35"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6740 w 663137"/>
              <a:gd name="connsiteY15" fmla="*/ 28575 h 287655"/>
              <a:gd name="connsiteX16" fmla="*/ 588645 w 663137"/>
              <a:gd name="connsiteY16" fmla="*/ 34290 h 287655"/>
              <a:gd name="connsiteX17" fmla="*/ 603885 w 663137"/>
              <a:gd name="connsiteY17" fmla="*/ 62865 h 287655"/>
              <a:gd name="connsiteX18" fmla="*/ 611505 w 663137"/>
              <a:gd name="connsiteY18" fmla="*/ 80010 h 287655"/>
              <a:gd name="connsiteX19" fmla="*/ 615315 w 663137"/>
              <a:gd name="connsiteY19" fmla="*/ 85725 h 287655"/>
              <a:gd name="connsiteX20" fmla="*/ 622935 w 663137"/>
              <a:gd name="connsiteY20" fmla="*/ 102870 h 287655"/>
              <a:gd name="connsiteX21" fmla="*/ 626745 w 663137"/>
              <a:gd name="connsiteY21" fmla="*/ 116205 h 287655"/>
              <a:gd name="connsiteX22" fmla="*/ 632460 w 663137"/>
              <a:gd name="connsiteY22" fmla="*/ 135255 h 287655"/>
              <a:gd name="connsiteX23" fmla="*/ 634365 w 663137"/>
              <a:gd name="connsiteY23" fmla="*/ 140970 h 287655"/>
              <a:gd name="connsiteX24" fmla="*/ 638175 w 663137"/>
              <a:gd name="connsiteY24" fmla="*/ 146685 h 287655"/>
              <a:gd name="connsiteX25" fmla="*/ 640080 w 663137"/>
              <a:gd name="connsiteY25" fmla="*/ 156210 h 287655"/>
              <a:gd name="connsiteX26" fmla="*/ 641985 w 663137"/>
              <a:gd name="connsiteY26" fmla="*/ 163830 h 287655"/>
              <a:gd name="connsiteX27" fmla="*/ 647700 w 663137"/>
              <a:gd name="connsiteY27" fmla="*/ 188595 h 287655"/>
              <a:gd name="connsiteX28" fmla="*/ 649605 w 663137"/>
              <a:gd name="connsiteY28" fmla="*/ 201930 h 287655"/>
              <a:gd name="connsiteX29" fmla="*/ 651510 w 663137"/>
              <a:gd name="connsiteY29" fmla="*/ 207645 h 287655"/>
              <a:gd name="connsiteX30" fmla="*/ 653415 w 663137"/>
              <a:gd name="connsiteY30" fmla="*/ 217170 h 287655"/>
              <a:gd name="connsiteX31" fmla="*/ 655320 w 663137"/>
              <a:gd name="connsiteY31" fmla="*/ 228600 h 287655"/>
              <a:gd name="connsiteX32" fmla="*/ 659130 w 663137"/>
              <a:gd name="connsiteY32" fmla="*/ 240030 h 287655"/>
              <a:gd name="connsiteX33" fmla="*/ 662940 w 663137"/>
              <a:gd name="connsiteY33" fmla="*/ 260985 h 287655"/>
              <a:gd name="connsiteX34" fmla="*/ 662940 w 663137"/>
              <a:gd name="connsiteY34"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588645 w 663137"/>
              <a:gd name="connsiteY15" fmla="*/ 34290 h 287655"/>
              <a:gd name="connsiteX16" fmla="*/ 603885 w 663137"/>
              <a:gd name="connsiteY16" fmla="*/ 62865 h 287655"/>
              <a:gd name="connsiteX17" fmla="*/ 611505 w 663137"/>
              <a:gd name="connsiteY17" fmla="*/ 80010 h 287655"/>
              <a:gd name="connsiteX18" fmla="*/ 615315 w 663137"/>
              <a:gd name="connsiteY18" fmla="*/ 85725 h 287655"/>
              <a:gd name="connsiteX19" fmla="*/ 622935 w 663137"/>
              <a:gd name="connsiteY19" fmla="*/ 102870 h 287655"/>
              <a:gd name="connsiteX20" fmla="*/ 626745 w 663137"/>
              <a:gd name="connsiteY20" fmla="*/ 116205 h 287655"/>
              <a:gd name="connsiteX21" fmla="*/ 632460 w 663137"/>
              <a:gd name="connsiteY21" fmla="*/ 135255 h 287655"/>
              <a:gd name="connsiteX22" fmla="*/ 634365 w 663137"/>
              <a:gd name="connsiteY22" fmla="*/ 140970 h 287655"/>
              <a:gd name="connsiteX23" fmla="*/ 638175 w 663137"/>
              <a:gd name="connsiteY23" fmla="*/ 146685 h 287655"/>
              <a:gd name="connsiteX24" fmla="*/ 640080 w 663137"/>
              <a:gd name="connsiteY24" fmla="*/ 156210 h 287655"/>
              <a:gd name="connsiteX25" fmla="*/ 641985 w 663137"/>
              <a:gd name="connsiteY25" fmla="*/ 163830 h 287655"/>
              <a:gd name="connsiteX26" fmla="*/ 647700 w 663137"/>
              <a:gd name="connsiteY26" fmla="*/ 188595 h 287655"/>
              <a:gd name="connsiteX27" fmla="*/ 649605 w 663137"/>
              <a:gd name="connsiteY27" fmla="*/ 201930 h 287655"/>
              <a:gd name="connsiteX28" fmla="*/ 651510 w 663137"/>
              <a:gd name="connsiteY28" fmla="*/ 207645 h 287655"/>
              <a:gd name="connsiteX29" fmla="*/ 653415 w 663137"/>
              <a:gd name="connsiteY29" fmla="*/ 217170 h 287655"/>
              <a:gd name="connsiteX30" fmla="*/ 655320 w 663137"/>
              <a:gd name="connsiteY30" fmla="*/ 228600 h 287655"/>
              <a:gd name="connsiteX31" fmla="*/ 659130 w 663137"/>
              <a:gd name="connsiteY31" fmla="*/ 240030 h 287655"/>
              <a:gd name="connsiteX32" fmla="*/ 662940 w 663137"/>
              <a:gd name="connsiteY32" fmla="*/ 260985 h 287655"/>
              <a:gd name="connsiteX33" fmla="*/ 662940 w 663137"/>
              <a:gd name="connsiteY33"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584835 w 663137"/>
              <a:gd name="connsiteY14" fmla="*/ 22860 h 287655"/>
              <a:gd name="connsiteX15" fmla="*/ 603885 w 663137"/>
              <a:gd name="connsiteY15" fmla="*/ 62865 h 287655"/>
              <a:gd name="connsiteX16" fmla="*/ 611505 w 663137"/>
              <a:gd name="connsiteY16" fmla="*/ 80010 h 287655"/>
              <a:gd name="connsiteX17" fmla="*/ 615315 w 663137"/>
              <a:gd name="connsiteY17" fmla="*/ 85725 h 287655"/>
              <a:gd name="connsiteX18" fmla="*/ 622935 w 663137"/>
              <a:gd name="connsiteY18" fmla="*/ 102870 h 287655"/>
              <a:gd name="connsiteX19" fmla="*/ 626745 w 663137"/>
              <a:gd name="connsiteY19" fmla="*/ 116205 h 287655"/>
              <a:gd name="connsiteX20" fmla="*/ 632460 w 663137"/>
              <a:gd name="connsiteY20" fmla="*/ 135255 h 287655"/>
              <a:gd name="connsiteX21" fmla="*/ 634365 w 663137"/>
              <a:gd name="connsiteY21" fmla="*/ 140970 h 287655"/>
              <a:gd name="connsiteX22" fmla="*/ 638175 w 663137"/>
              <a:gd name="connsiteY22" fmla="*/ 146685 h 287655"/>
              <a:gd name="connsiteX23" fmla="*/ 640080 w 663137"/>
              <a:gd name="connsiteY23" fmla="*/ 156210 h 287655"/>
              <a:gd name="connsiteX24" fmla="*/ 641985 w 663137"/>
              <a:gd name="connsiteY24" fmla="*/ 163830 h 287655"/>
              <a:gd name="connsiteX25" fmla="*/ 647700 w 663137"/>
              <a:gd name="connsiteY25" fmla="*/ 188595 h 287655"/>
              <a:gd name="connsiteX26" fmla="*/ 649605 w 663137"/>
              <a:gd name="connsiteY26" fmla="*/ 201930 h 287655"/>
              <a:gd name="connsiteX27" fmla="*/ 651510 w 663137"/>
              <a:gd name="connsiteY27" fmla="*/ 207645 h 287655"/>
              <a:gd name="connsiteX28" fmla="*/ 653415 w 663137"/>
              <a:gd name="connsiteY28" fmla="*/ 217170 h 287655"/>
              <a:gd name="connsiteX29" fmla="*/ 655320 w 663137"/>
              <a:gd name="connsiteY29" fmla="*/ 228600 h 287655"/>
              <a:gd name="connsiteX30" fmla="*/ 659130 w 663137"/>
              <a:gd name="connsiteY30" fmla="*/ 240030 h 287655"/>
              <a:gd name="connsiteX31" fmla="*/ 662940 w 663137"/>
              <a:gd name="connsiteY31" fmla="*/ 260985 h 287655"/>
              <a:gd name="connsiteX32" fmla="*/ 662940 w 663137"/>
              <a:gd name="connsiteY32"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79120 w 663137"/>
              <a:gd name="connsiteY12" fmla="*/ 5715 h 287655"/>
              <a:gd name="connsiteX13" fmla="*/ 582930 w 663137"/>
              <a:gd name="connsiteY13" fmla="*/ 17145 h 287655"/>
              <a:gd name="connsiteX14" fmla="*/ 603885 w 663137"/>
              <a:gd name="connsiteY14" fmla="*/ 62865 h 287655"/>
              <a:gd name="connsiteX15" fmla="*/ 611505 w 663137"/>
              <a:gd name="connsiteY15" fmla="*/ 80010 h 287655"/>
              <a:gd name="connsiteX16" fmla="*/ 615315 w 663137"/>
              <a:gd name="connsiteY16" fmla="*/ 85725 h 287655"/>
              <a:gd name="connsiteX17" fmla="*/ 622935 w 663137"/>
              <a:gd name="connsiteY17" fmla="*/ 102870 h 287655"/>
              <a:gd name="connsiteX18" fmla="*/ 626745 w 663137"/>
              <a:gd name="connsiteY18" fmla="*/ 116205 h 287655"/>
              <a:gd name="connsiteX19" fmla="*/ 632460 w 663137"/>
              <a:gd name="connsiteY19" fmla="*/ 135255 h 287655"/>
              <a:gd name="connsiteX20" fmla="*/ 634365 w 663137"/>
              <a:gd name="connsiteY20" fmla="*/ 140970 h 287655"/>
              <a:gd name="connsiteX21" fmla="*/ 638175 w 663137"/>
              <a:gd name="connsiteY21" fmla="*/ 146685 h 287655"/>
              <a:gd name="connsiteX22" fmla="*/ 640080 w 663137"/>
              <a:gd name="connsiteY22" fmla="*/ 156210 h 287655"/>
              <a:gd name="connsiteX23" fmla="*/ 641985 w 663137"/>
              <a:gd name="connsiteY23" fmla="*/ 163830 h 287655"/>
              <a:gd name="connsiteX24" fmla="*/ 647700 w 663137"/>
              <a:gd name="connsiteY24" fmla="*/ 188595 h 287655"/>
              <a:gd name="connsiteX25" fmla="*/ 649605 w 663137"/>
              <a:gd name="connsiteY25" fmla="*/ 201930 h 287655"/>
              <a:gd name="connsiteX26" fmla="*/ 651510 w 663137"/>
              <a:gd name="connsiteY26" fmla="*/ 207645 h 287655"/>
              <a:gd name="connsiteX27" fmla="*/ 653415 w 663137"/>
              <a:gd name="connsiteY27" fmla="*/ 217170 h 287655"/>
              <a:gd name="connsiteX28" fmla="*/ 655320 w 663137"/>
              <a:gd name="connsiteY28" fmla="*/ 228600 h 287655"/>
              <a:gd name="connsiteX29" fmla="*/ 659130 w 663137"/>
              <a:gd name="connsiteY29" fmla="*/ 240030 h 287655"/>
              <a:gd name="connsiteX30" fmla="*/ 662940 w 663137"/>
              <a:gd name="connsiteY30" fmla="*/ 260985 h 287655"/>
              <a:gd name="connsiteX31" fmla="*/ 662940 w 663137"/>
              <a:gd name="connsiteY31"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582930 w 663137"/>
              <a:gd name="connsiteY12" fmla="*/ 17145 h 287655"/>
              <a:gd name="connsiteX13" fmla="*/ 603885 w 663137"/>
              <a:gd name="connsiteY13" fmla="*/ 62865 h 287655"/>
              <a:gd name="connsiteX14" fmla="*/ 611505 w 663137"/>
              <a:gd name="connsiteY14" fmla="*/ 80010 h 287655"/>
              <a:gd name="connsiteX15" fmla="*/ 615315 w 663137"/>
              <a:gd name="connsiteY15" fmla="*/ 85725 h 287655"/>
              <a:gd name="connsiteX16" fmla="*/ 622935 w 663137"/>
              <a:gd name="connsiteY16" fmla="*/ 102870 h 287655"/>
              <a:gd name="connsiteX17" fmla="*/ 626745 w 663137"/>
              <a:gd name="connsiteY17" fmla="*/ 116205 h 287655"/>
              <a:gd name="connsiteX18" fmla="*/ 632460 w 663137"/>
              <a:gd name="connsiteY18" fmla="*/ 135255 h 287655"/>
              <a:gd name="connsiteX19" fmla="*/ 634365 w 663137"/>
              <a:gd name="connsiteY19" fmla="*/ 140970 h 287655"/>
              <a:gd name="connsiteX20" fmla="*/ 638175 w 663137"/>
              <a:gd name="connsiteY20" fmla="*/ 146685 h 287655"/>
              <a:gd name="connsiteX21" fmla="*/ 640080 w 663137"/>
              <a:gd name="connsiteY21" fmla="*/ 156210 h 287655"/>
              <a:gd name="connsiteX22" fmla="*/ 641985 w 663137"/>
              <a:gd name="connsiteY22" fmla="*/ 163830 h 287655"/>
              <a:gd name="connsiteX23" fmla="*/ 647700 w 663137"/>
              <a:gd name="connsiteY23" fmla="*/ 188595 h 287655"/>
              <a:gd name="connsiteX24" fmla="*/ 649605 w 663137"/>
              <a:gd name="connsiteY24" fmla="*/ 201930 h 287655"/>
              <a:gd name="connsiteX25" fmla="*/ 651510 w 663137"/>
              <a:gd name="connsiteY25" fmla="*/ 207645 h 287655"/>
              <a:gd name="connsiteX26" fmla="*/ 653415 w 663137"/>
              <a:gd name="connsiteY26" fmla="*/ 217170 h 287655"/>
              <a:gd name="connsiteX27" fmla="*/ 655320 w 663137"/>
              <a:gd name="connsiteY27" fmla="*/ 228600 h 287655"/>
              <a:gd name="connsiteX28" fmla="*/ 659130 w 663137"/>
              <a:gd name="connsiteY28" fmla="*/ 240030 h 287655"/>
              <a:gd name="connsiteX29" fmla="*/ 662940 w 663137"/>
              <a:gd name="connsiteY29" fmla="*/ 260985 h 287655"/>
              <a:gd name="connsiteX30" fmla="*/ 662940 w 663137"/>
              <a:gd name="connsiteY30"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03885 w 663137"/>
              <a:gd name="connsiteY12" fmla="*/ 62865 h 287655"/>
              <a:gd name="connsiteX13" fmla="*/ 611505 w 663137"/>
              <a:gd name="connsiteY13" fmla="*/ 80010 h 287655"/>
              <a:gd name="connsiteX14" fmla="*/ 615315 w 663137"/>
              <a:gd name="connsiteY14" fmla="*/ 85725 h 287655"/>
              <a:gd name="connsiteX15" fmla="*/ 622935 w 663137"/>
              <a:gd name="connsiteY15" fmla="*/ 102870 h 287655"/>
              <a:gd name="connsiteX16" fmla="*/ 626745 w 663137"/>
              <a:gd name="connsiteY16" fmla="*/ 116205 h 287655"/>
              <a:gd name="connsiteX17" fmla="*/ 632460 w 663137"/>
              <a:gd name="connsiteY17" fmla="*/ 135255 h 287655"/>
              <a:gd name="connsiteX18" fmla="*/ 634365 w 663137"/>
              <a:gd name="connsiteY18" fmla="*/ 140970 h 287655"/>
              <a:gd name="connsiteX19" fmla="*/ 638175 w 663137"/>
              <a:gd name="connsiteY19" fmla="*/ 146685 h 287655"/>
              <a:gd name="connsiteX20" fmla="*/ 640080 w 663137"/>
              <a:gd name="connsiteY20" fmla="*/ 156210 h 287655"/>
              <a:gd name="connsiteX21" fmla="*/ 641985 w 663137"/>
              <a:gd name="connsiteY21" fmla="*/ 163830 h 287655"/>
              <a:gd name="connsiteX22" fmla="*/ 647700 w 663137"/>
              <a:gd name="connsiteY22" fmla="*/ 188595 h 287655"/>
              <a:gd name="connsiteX23" fmla="*/ 649605 w 663137"/>
              <a:gd name="connsiteY23" fmla="*/ 201930 h 287655"/>
              <a:gd name="connsiteX24" fmla="*/ 651510 w 663137"/>
              <a:gd name="connsiteY24" fmla="*/ 207645 h 287655"/>
              <a:gd name="connsiteX25" fmla="*/ 653415 w 663137"/>
              <a:gd name="connsiteY25" fmla="*/ 217170 h 287655"/>
              <a:gd name="connsiteX26" fmla="*/ 655320 w 663137"/>
              <a:gd name="connsiteY26" fmla="*/ 228600 h 287655"/>
              <a:gd name="connsiteX27" fmla="*/ 659130 w 663137"/>
              <a:gd name="connsiteY27" fmla="*/ 240030 h 287655"/>
              <a:gd name="connsiteX28" fmla="*/ 662940 w 663137"/>
              <a:gd name="connsiteY28" fmla="*/ 260985 h 287655"/>
              <a:gd name="connsiteX29" fmla="*/ 662940 w 663137"/>
              <a:gd name="connsiteY29"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11505 w 663137"/>
              <a:gd name="connsiteY12" fmla="*/ 80010 h 287655"/>
              <a:gd name="connsiteX13" fmla="*/ 615315 w 663137"/>
              <a:gd name="connsiteY13" fmla="*/ 85725 h 287655"/>
              <a:gd name="connsiteX14" fmla="*/ 622935 w 663137"/>
              <a:gd name="connsiteY14" fmla="*/ 102870 h 287655"/>
              <a:gd name="connsiteX15" fmla="*/ 626745 w 663137"/>
              <a:gd name="connsiteY15" fmla="*/ 116205 h 287655"/>
              <a:gd name="connsiteX16" fmla="*/ 632460 w 663137"/>
              <a:gd name="connsiteY16" fmla="*/ 135255 h 287655"/>
              <a:gd name="connsiteX17" fmla="*/ 634365 w 663137"/>
              <a:gd name="connsiteY17" fmla="*/ 140970 h 287655"/>
              <a:gd name="connsiteX18" fmla="*/ 638175 w 663137"/>
              <a:gd name="connsiteY18" fmla="*/ 146685 h 287655"/>
              <a:gd name="connsiteX19" fmla="*/ 640080 w 663137"/>
              <a:gd name="connsiteY19" fmla="*/ 156210 h 287655"/>
              <a:gd name="connsiteX20" fmla="*/ 641985 w 663137"/>
              <a:gd name="connsiteY20" fmla="*/ 163830 h 287655"/>
              <a:gd name="connsiteX21" fmla="*/ 647700 w 663137"/>
              <a:gd name="connsiteY21" fmla="*/ 188595 h 287655"/>
              <a:gd name="connsiteX22" fmla="*/ 649605 w 663137"/>
              <a:gd name="connsiteY22" fmla="*/ 201930 h 287655"/>
              <a:gd name="connsiteX23" fmla="*/ 651510 w 663137"/>
              <a:gd name="connsiteY23" fmla="*/ 207645 h 287655"/>
              <a:gd name="connsiteX24" fmla="*/ 653415 w 663137"/>
              <a:gd name="connsiteY24" fmla="*/ 217170 h 287655"/>
              <a:gd name="connsiteX25" fmla="*/ 655320 w 663137"/>
              <a:gd name="connsiteY25" fmla="*/ 228600 h 287655"/>
              <a:gd name="connsiteX26" fmla="*/ 659130 w 663137"/>
              <a:gd name="connsiteY26" fmla="*/ 240030 h 287655"/>
              <a:gd name="connsiteX27" fmla="*/ 662940 w 663137"/>
              <a:gd name="connsiteY27" fmla="*/ 260985 h 287655"/>
              <a:gd name="connsiteX28" fmla="*/ 662940 w 663137"/>
              <a:gd name="connsiteY28"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15315 w 663137"/>
              <a:gd name="connsiteY12" fmla="*/ 85725 h 287655"/>
              <a:gd name="connsiteX13" fmla="*/ 622935 w 663137"/>
              <a:gd name="connsiteY13" fmla="*/ 102870 h 287655"/>
              <a:gd name="connsiteX14" fmla="*/ 626745 w 663137"/>
              <a:gd name="connsiteY14" fmla="*/ 116205 h 287655"/>
              <a:gd name="connsiteX15" fmla="*/ 632460 w 663137"/>
              <a:gd name="connsiteY15" fmla="*/ 135255 h 287655"/>
              <a:gd name="connsiteX16" fmla="*/ 634365 w 663137"/>
              <a:gd name="connsiteY16" fmla="*/ 140970 h 287655"/>
              <a:gd name="connsiteX17" fmla="*/ 638175 w 663137"/>
              <a:gd name="connsiteY17" fmla="*/ 146685 h 287655"/>
              <a:gd name="connsiteX18" fmla="*/ 640080 w 663137"/>
              <a:gd name="connsiteY18" fmla="*/ 156210 h 287655"/>
              <a:gd name="connsiteX19" fmla="*/ 641985 w 663137"/>
              <a:gd name="connsiteY19" fmla="*/ 163830 h 287655"/>
              <a:gd name="connsiteX20" fmla="*/ 647700 w 663137"/>
              <a:gd name="connsiteY20" fmla="*/ 188595 h 287655"/>
              <a:gd name="connsiteX21" fmla="*/ 649605 w 663137"/>
              <a:gd name="connsiteY21" fmla="*/ 201930 h 287655"/>
              <a:gd name="connsiteX22" fmla="*/ 651510 w 663137"/>
              <a:gd name="connsiteY22" fmla="*/ 207645 h 287655"/>
              <a:gd name="connsiteX23" fmla="*/ 653415 w 663137"/>
              <a:gd name="connsiteY23" fmla="*/ 217170 h 287655"/>
              <a:gd name="connsiteX24" fmla="*/ 655320 w 663137"/>
              <a:gd name="connsiteY24" fmla="*/ 228600 h 287655"/>
              <a:gd name="connsiteX25" fmla="*/ 659130 w 663137"/>
              <a:gd name="connsiteY25" fmla="*/ 240030 h 287655"/>
              <a:gd name="connsiteX26" fmla="*/ 662940 w 663137"/>
              <a:gd name="connsiteY26" fmla="*/ 260985 h 287655"/>
              <a:gd name="connsiteX27" fmla="*/ 662940 w 663137"/>
              <a:gd name="connsiteY27"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15315 w 663137"/>
              <a:gd name="connsiteY12" fmla="*/ 85725 h 287655"/>
              <a:gd name="connsiteX13" fmla="*/ 626745 w 663137"/>
              <a:gd name="connsiteY13" fmla="*/ 116205 h 287655"/>
              <a:gd name="connsiteX14" fmla="*/ 632460 w 663137"/>
              <a:gd name="connsiteY14" fmla="*/ 135255 h 287655"/>
              <a:gd name="connsiteX15" fmla="*/ 634365 w 663137"/>
              <a:gd name="connsiteY15" fmla="*/ 140970 h 287655"/>
              <a:gd name="connsiteX16" fmla="*/ 638175 w 663137"/>
              <a:gd name="connsiteY16" fmla="*/ 146685 h 287655"/>
              <a:gd name="connsiteX17" fmla="*/ 640080 w 663137"/>
              <a:gd name="connsiteY17" fmla="*/ 156210 h 287655"/>
              <a:gd name="connsiteX18" fmla="*/ 641985 w 663137"/>
              <a:gd name="connsiteY18" fmla="*/ 163830 h 287655"/>
              <a:gd name="connsiteX19" fmla="*/ 647700 w 663137"/>
              <a:gd name="connsiteY19" fmla="*/ 188595 h 287655"/>
              <a:gd name="connsiteX20" fmla="*/ 649605 w 663137"/>
              <a:gd name="connsiteY20" fmla="*/ 201930 h 287655"/>
              <a:gd name="connsiteX21" fmla="*/ 651510 w 663137"/>
              <a:gd name="connsiteY21" fmla="*/ 207645 h 287655"/>
              <a:gd name="connsiteX22" fmla="*/ 653415 w 663137"/>
              <a:gd name="connsiteY22" fmla="*/ 217170 h 287655"/>
              <a:gd name="connsiteX23" fmla="*/ 655320 w 663137"/>
              <a:gd name="connsiteY23" fmla="*/ 228600 h 287655"/>
              <a:gd name="connsiteX24" fmla="*/ 659130 w 663137"/>
              <a:gd name="connsiteY24" fmla="*/ 240030 h 287655"/>
              <a:gd name="connsiteX25" fmla="*/ 662940 w 663137"/>
              <a:gd name="connsiteY25" fmla="*/ 260985 h 287655"/>
              <a:gd name="connsiteX26" fmla="*/ 662940 w 663137"/>
              <a:gd name="connsiteY26"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26745 w 663137"/>
              <a:gd name="connsiteY12" fmla="*/ 116205 h 287655"/>
              <a:gd name="connsiteX13" fmla="*/ 632460 w 663137"/>
              <a:gd name="connsiteY13" fmla="*/ 135255 h 287655"/>
              <a:gd name="connsiteX14" fmla="*/ 634365 w 663137"/>
              <a:gd name="connsiteY14" fmla="*/ 140970 h 287655"/>
              <a:gd name="connsiteX15" fmla="*/ 638175 w 663137"/>
              <a:gd name="connsiteY15" fmla="*/ 146685 h 287655"/>
              <a:gd name="connsiteX16" fmla="*/ 640080 w 663137"/>
              <a:gd name="connsiteY16" fmla="*/ 156210 h 287655"/>
              <a:gd name="connsiteX17" fmla="*/ 641985 w 663137"/>
              <a:gd name="connsiteY17" fmla="*/ 163830 h 287655"/>
              <a:gd name="connsiteX18" fmla="*/ 647700 w 663137"/>
              <a:gd name="connsiteY18" fmla="*/ 188595 h 287655"/>
              <a:gd name="connsiteX19" fmla="*/ 649605 w 663137"/>
              <a:gd name="connsiteY19" fmla="*/ 201930 h 287655"/>
              <a:gd name="connsiteX20" fmla="*/ 651510 w 663137"/>
              <a:gd name="connsiteY20" fmla="*/ 207645 h 287655"/>
              <a:gd name="connsiteX21" fmla="*/ 653415 w 663137"/>
              <a:gd name="connsiteY21" fmla="*/ 217170 h 287655"/>
              <a:gd name="connsiteX22" fmla="*/ 655320 w 663137"/>
              <a:gd name="connsiteY22" fmla="*/ 228600 h 287655"/>
              <a:gd name="connsiteX23" fmla="*/ 659130 w 663137"/>
              <a:gd name="connsiteY23" fmla="*/ 240030 h 287655"/>
              <a:gd name="connsiteX24" fmla="*/ 662940 w 663137"/>
              <a:gd name="connsiteY24" fmla="*/ 260985 h 287655"/>
              <a:gd name="connsiteX25" fmla="*/ 662940 w 663137"/>
              <a:gd name="connsiteY25"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34365 w 663137"/>
              <a:gd name="connsiteY13" fmla="*/ 140970 h 287655"/>
              <a:gd name="connsiteX14" fmla="*/ 638175 w 663137"/>
              <a:gd name="connsiteY14" fmla="*/ 146685 h 287655"/>
              <a:gd name="connsiteX15" fmla="*/ 640080 w 663137"/>
              <a:gd name="connsiteY15" fmla="*/ 156210 h 287655"/>
              <a:gd name="connsiteX16" fmla="*/ 641985 w 663137"/>
              <a:gd name="connsiteY16" fmla="*/ 163830 h 287655"/>
              <a:gd name="connsiteX17" fmla="*/ 647700 w 663137"/>
              <a:gd name="connsiteY17" fmla="*/ 188595 h 287655"/>
              <a:gd name="connsiteX18" fmla="*/ 649605 w 663137"/>
              <a:gd name="connsiteY18" fmla="*/ 201930 h 287655"/>
              <a:gd name="connsiteX19" fmla="*/ 651510 w 663137"/>
              <a:gd name="connsiteY19" fmla="*/ 207645 h 287655"/>
              <a:gd name="connsiteX20" fmla="*/ 653415 w 663137"/>
              <a:gd name="connsiteY20" fmla="*/ 217170 h 287655"/>
              <a:gd name="connsiteX21" fmla="*/ 655320 w 663137"/>
              <a:gd name="connsiteY21" fmla="*/ 228600 h 287655"/>
              <a:gd name="connsiteX22" fmla="*/ 659130 w 663137"/>
              <a:gd name="connsiteY22" fmla="*/ 240030 h 287655"/>
              <a:gd name="connsiteX23" fmla="*/ 662940 w 663137"/>
              <a:gd name="connsiteY23" fmla="*/ 260985 h 287655"/>
              <a:gd name="connsiteX24" fmla="*/ 662940 w 663137"/>
              <a:gd name="connsiteY24"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34365 w 663137"/>
              <a:gd name="connsiteY13" fmla="*/ 140970 h 287655"/>
              <a:gd name="connsiteX14" fmla="*/ 640080 w 663137"/>
              <a:gd name="connsiteY14" fmla="*/ 156210 h 287655"/>
              <a:gd name="connsiteX15" fmla="*/ 641985 w 663137"/>
              <a:gd name="connsiteY15" fmla="*/ 163830 h 287655"/>
              <a:gd name="connsiteX16" fmla="*/ 647700 w 663137"/>
              <a:gd name="connsiteY16" fmla="*/ 188595 h 287655"/>
              <a:gd name="connsiteX17" fmla="*/ 649605 w 663137"/>
              <a:gd name="connsiteY17" fmla="*/ 201930 h 287655"/>
              <a:gd name="connsiteX18" fmla="*/ 651510 w 663137"/>
              <a:gd name="connsiteY18" fmla="*/ 207645 h 287655"/>
              <a:gd name="connsiteX19" fmla="*/ 653415 w 663137"/>
              <a:gd name="connsiteY19" fmla="*/ 217170 h 287655"/>
              <a:gd name="connsiteX20" fmla="*/ 655320 w 663137"/>
              <a:gd name="connsiteY20" fmla="*/ 228600 h 287655"/>
              <a:gd name="connsiteX21" fmla="*/ 659130 w 663137"/>
              <a:gd name="connsiteY21" fmla="*/ 240030 h 287655"/>
              <a:gd name="connsiteX22" fmla="*/ 662940 w 663137"/>
              <a:gd name="connsiteY22" fmla="*/ 260985 h 287655"/>
              <a:gd name="connsiteX23" fmla="*/ 662940 w 663137"/>
              <a:gd name="connsiteY23"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40080 w 663137"/>
              <a:gd name="connsiteY13" fmla="*/ 156210 h 287655"/>
              <a:gd name="connsiteX14" fmla="*/ 641985 w 663137"/>
              <a:gd name="connsiteY14" fmla="*/ 163830 h 287655"/>
              <a:gd name="connsiteX15" fmla="*/ 647700 w 663137"/>
              <a:gd name="connsiteY15" fmla="*/ 188595 h 287655"/>
              <a:gd name="connsiteX16" fmla="*/ 649605 w 663137"/>
              <a:gd name="connsiteY16" fmla="*/ 201930 h 287655"/>
              <a:gd name="connsiteX17" fmla="*/ 651510 w 663137"/>
              <a:gd name="connsiteY17" fmla="*/ 207645 h 287655"/>
              <a:gd name="connsiteX18" fmla="*/ 653415 w 663137"/>
              <a:gd name="connsiteY18" fmla="*/ 217170 h 287655"/>
              <a:gd name="connsiteX19" fmla="*/ 655320 w 663137"/>
              <a:gd name="connsiteY19" fmla="*/ 228600 h 287655"/>
              <a:gd name="connsiteX20" fmla="*/ 659130 w 663137"/>
              <a:gd name="connsiteY20" fmla="*/ 240030 h 287655"/>
              <a:gd name="connsiteX21" fmla="*/ 662940 w 663137"/>
              <a:gd name="connsiteY21" fmla="*/ 260985 h 287655"/>
              <a:gd name="connsiteX22" fmla="*/ 662940 w 663137"/>
              <a:gd name="connsiteY22"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32460 w 663137"/>
              <a:gd name="connsiteY12" fmla="*/ 135255 h 287655"/>
              <a:gd name="connsiteX13" fmla="*/ 641985 w 663137"/>
              <a:gd name="connsiteY13" fmla="*/ 163830 h 287655"/>
              <a:gd name="connsiteX14" fmla="*/ 647700 w 663137"/>
              <a:gd name="connsiteY14" fmla="*/ 188595 h 287655"/>
              <a:gd name="connsiteX15" fmla="*/ 649605 w 663137"/>
              <a:gd name="connsiteY15" fmla="*/ 201930 h 287655"/>
              <a:gd name="connsiteX16" fmla="*/ 651510 w 663137"/>
              <a:gd name="connsiteY16" fmla="*/ 207645 h 287655"/>
              <a:gd name="connsiteX17" fmla="*/ 653415 w 663137"/>
              <a:gd name="connsiteY17" fmla="*/ 217170 h 287655"/>
              <a:gd name="connsiteX18" fmla="*/ 655320 w 663137"/>
              <a:gd name="connsiteY18" fmla="*/ 228600 h 287655"/>
              <a:gd name="connsiteX19" fmla="*/ 659130 w 663137"/>
              <a:gd name="connsiteY19" fmla="*/ 240030 h 287655"/>
              <a:gd name="connsiteX20" fmla="*/ 662940 w 663137"/>
              <a:gd name="connsiteY20" fmla="*/ 260985 h 287655"/>
              <a:gd name="connsiteX21" fmla="*/ 662940 w 663137"/>
              <a:gd name="connsiteY21"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1985 w 663137"/>
              <a:gd name="connsiteY12" fmla="*/ 163830 h 287655"/>
              <a:gd name="connsiteX13" fmla="*/ 647700 w 663137"/>
              <a:gd name="connsiteY13" fmla="*/ 188595 h 287655"/>
              <a:gd name="connsiteX14" fmla="*/ 649605 w 663137"/>
              <a:gd name="connsiteY14" fmla="*/ 201930 h 287655"/>
              <a:gd name="connsiteX15" fmla="*/ 651510 w 663137"/>
              <a:gd name="connsiteY15" fmla="*/ 207645 h 287655"/>
              <a:gd name="connsiteX16" fmla="*/ 653415 w 663137"/>
              <a:gd name="connsiteY16" fmla="*/ 217170 h 287655"/>
              <a:gd name="connsiteX17" fmla="*/ 655320 w 663137"/>
              <a:gd name="connsiteY17" fmla="*/ 228600 h 287655"/>
              <a:gd name="connsiteX18" fmla="*/ 659130 w 663137"/>
              <a:gd name="connsiteY18" fmla="*/ 240030 h 287655"/>
              <a:gd name="connsiteX19" fmla="*/ 662940 w 663137"/>
              <a:gd name="connsiteY19" fmla="*/ 260985 h 287655"/>
              <a:gd name="connsiteX20" fmla="*/ 662940 w 663137"/>
              <a:gd name="connsiteY20"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7700 w 663137"/>
              <a:gd name="connsiteY12" fmla="*/ 188595 h 287655"/>
              <a:gd name="connsiteX13" fmla="*/ 649605 w 663137"/>
              <a:gd name="connsiteY13" fmla="*/ 201930 h 287655"/>
              <a:gd name="connsiteX14" fmla="*/ 651510 w 663137"/>
              <a:gd name="connsiteY14" fmla="*/ 207645 h 287655"/>
              <a:gd name="connsiteX15" fmla="*/ 653415 w 663137"/>
              <a:gd name="connsiteY15" fmla="*/ 217170 h 287655"/>
              <a:gd name="connsiteX16" fmla="*/ 655320 w 663137"/>
              <a:gd name="connsiteY16" fmla="*/ 228600 h 287655"/>
              <a:gd name="connsiteX17" fmla="*/ 659130 w 663137"/>
              <a:gd name="connsiteY17" fmla="*/ 240030 h 287655"/>
              <a:gd name="connsiteX18" fmla="*/ 662940 w 663137"/>
              <a:gd name="connsiteY18" fmla="*/ 260985 h 287655"/>
              <a:gd name="connsiteX19" fmla="*/ 662940 w 663137"/>
              <a:gd name="connsiteY19"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1510 w 663137"/>
              <a:gd name="connsiteY13" fmla="*/ 207645 h 287655"/>
              <a:gd name="connsiteX14" fmla="*/ 653415 w 663137"/>
              <a:gd name="connsiteY14" fmla="*/ 217170 h 287655"/>
              <a:gd name="connsiteX15" fmla="*/ 655320 w 663137"/>
              <a:gd name="connsiteY15" fmla="*/ 228600 h 287655"/>
              <a:gd name="connsiteX16" fmla="*/ 659130 w 663137"/>
              <a:gd name="connsiteY16" fmla="*/ 240030 h 287655"/>
              <a:gd name="connsiteX17" fmla="*/ 662940 w 663137"/>
              <a:gd name="connsiteY17" fmla="*/ 260985 h 287655"/>
              <a:gd name="connsiteX18" fmla="*/ 662940 w 663137"/>
              <a:gd name="connsiteY18"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3415 w 663137"/>
              <a:gd name="connsiteY13" fmla="*/ 217170 h 287655"/>
              <a:gd name="connsiteX14" fmla="*/ 655320 w 663137"/>
              <a:gd name="connsiteY14" fmla="*/ 228600 h 287655"/>
              <a:gd name="connsiteX15" fmla="*/ 659130 w 663137"/>
              <a:gd name="connsiteY15" fmla="*/ 240030 h 287655"/>
              <a:gd name="connsiteX16" fmla="*/ 662940 w 663137"/>
              <a:gd name="connsiteY16" fmla="*/ 260985 h 287655"/>
              <a:gd name="connsiteX17" fmla="*/ 662940 w 663137"/>
              <a:gd name="connsiteY17"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3415 w 663137"/>
              <a:gd name="connsiteY13" fmla="*/ 217170 h 287655"/>
              <a:gd name="connsiteX14" fmla="*/ 659130 w 663137"/>
              <a:gd name="connsiteY14" fmla="*/ 240030 h 287655"/>
              <a:gd name="connsiteX15" fmla="*/ 662940 w 663137"/>
              <a:gd name="connsiteY15" fmla="*/ 260985 h 287655"/>
              <a:gd name="connsiteX16" fmla="*/ 662940 w 663137"/>
              <a:gd name="connsiteY16"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53415 w 663137"/>
              <a:gd name="connsiteY13" fmla="*/ 217170 h 287655"/>
              <a:gd name="connsiteX14" fmla="*/ 662940 w 663137"/>
              <a:gd name="connsiteY14" fmla="*/ 260985 h 287655"/>
              <a:gd name="connsiteX15" fmla="*/ 662940 w 663137"/>
              <a:gd name="connsiteY15"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49605 w 663137"/>
              <a:gd name="connsiteY12" fmla="*/ 201930 h 287655"/>
              <a:gd name="connsiteX13" fmla="*/ 662940 w 663137"/>
              <a:gd name="connsiteY13" fmla="*/ 260985 h 287655"/>
              <a:gd name="connsiteX14" fmla="*/ 662940 w 663137"/>
              <a:gd name="connsiteY14" fmla="*/ 287655 h 287655"/>
              <a:gd name="connsiteX0" fmla="*/ 0 w 663137"/>
              <a:gd name="connsiteY0" fmla="*/ 22860 h 287655"/>
              <a:gd name="connsiteX1" fmla="*/ 20955 w 663137"/>
              <a:gd name="connsiteY1" fmla="*/ 20955 h 287655"/>
              <a:gd name="connsiteX2" fmla="*/ 34290 w 663137"/>
              <a:gd name="connsiteY2" fmla="*/ 19050 h 287655"/>
              <a:gd name="connsiteX3" fmla="*/ 70485 w 663137"/>
              <a:gd name="connsiteY3" fmla="*/ 17145 h 287655"/>
              <a:gd name="connsiteX4" fmla="*/ 87630 w 663137"/>
              <a:gd name="connsiteY4" fmla="*/ 13335 h 287655"/>
              <a:gd name="connsiteX5" fmla="*/ 95250 w 663137"/>
              <a:gd name="connsiteY5" fmla="*/ 11430 h 287655"/>
              <a:gd name="connsiteX6" fmla="*/ 232410 w 663137"/>
              <a:gd name="connsiteY6" fmla="*/ 9525 h 287655"/>
              <a:gd name="connsiteX7" fmla="*/ 417195 w 663137"/>
              <a:gd name="connsiteY7" fmla="*/ 7620 h 287655"/>
              <a:gd name="connsiteX8" fmla="*/ 445770 w 663137"/>
              <a:gd name="connsiteY8" fmla="*/ 5715 h 287655"/>
              <a:gd name="connsiteX9" fmla="*/ 451485 w 663137"/>
              <a:gd name="connsiteY9" fmla="*/ 3810 h 287655"/>
              <a:gd name="connsiteX10" fmla="*/ 481965 w 663137"/>
              <a:gd name="connsiteY10" fmla="*/ 1905 h 287655"/>
              <a:gd name="connsiteX11" fmla="*/ 575310 w 663137"/>
              <a:gd name="connsiteY11" fmla="*/ 0 h 287655"/>
              <a:gd name="connsiteX12" fmla="*/ 662940 w 663137"/>
              <a:gd name="connsiteY12" fmla="*/ 260985 h 287655"/>
              <a:gd name="connsiteX13" fmla="*/ 662940 w 663137"/>
              <a:gd name="connsiteY13" fmla="*/ 287655 h 287655"/>
              <a:gd name="connsiteX0" fmla="*/ 0 w 662940"/>
              <a:gd name="connsiteY0" fmla="*/ 22860 h 287655"/>
              <a:gd name="connsiteX1" fmla="*/ 20955 w 662940"/>
              <a:gd name="connsiteY1" fmla="*/ 20955 h 287655"/>
              <a:gd name="connsiteX2" fmla="*/ 34290 w 662940"/>
              <a:gd name="connsiteY2" fmla="*/ 19050 h 287655"/>
              <a:gd name="connsiteX3" fmla="*/ 70485 w 662940"/>
              <a:gd name="connsiteY3" fmla="*/ 17145 h 287655"/>
              <a:gd name="connsiteX4" fmla="*/ 87630 w 662940"/>
              <a:gd name="connsiteY4" fmla="*/ 13335 h 287655"/>
              <a:gd name="connsiteX5" fmla="*/ 95250 w 662940"/>
              <a:gd name="connsiteY5" fmla="*/ 11430 h 287655"/>
              <a:gd name="connsiteX6" fmla="*/ 232410 w 662940"/>
              <a:gd name="connsiteY6" fmla="*/ 9525 h 287655"/>
              <a:gd name="connsiteX7" fmla="*/ 417195 w 662940"/>
              <a:gd name="connsiteY7" fmla="*/ 7620 h 287655"/>
              <a:gd name="connsiteX8" fmla="*/ 445770 w 662940"/>
              <a:gd name="connsiteY8" fmla="*/ 5715 h 287655"/>
              <a:gd name="connsiteX9" fmla="*/ 451485 w 662940"/>
              <a:gd name="connsiteY9" fmla="*/ 3810 h 287655"/>
              <a:gd name="connsiteX10" fmla="*/ 481965 w 662940"/>
              <a:gd name="connsiteY10" fmla="*/ 1905 h 287655"/>
              <a:gd name="connsiteX11" fmla="*/ 575310 w 662940"/>
              <a:gd name="connsiteY11" fmla="*/ 0 h 287655"/>
              <a:gd name="connsiteX12" fmla="*/ 662940 w 662940"/>
              <a:gd name="connsiteY12" fmla="*/ 287655 h 287655"/>
              <a:gd name="connsiteX0" fmla="*/ 0 w 662940"/>
              <a:gd name="connsiteY0" fmla="*/ 43137 h 307932"/>
              <a:gd name="connsiteX1" fmla="*/ 20955 w 662940"/>
              <a:gd name="connsiteY1" fmla="*/ 41232 h 307932"/>
              <a:gd name="connsiteX2" fmla="*/ 34290 w 662940"/>
              <a:gd name="connsiteY2" fmla="*/ 39327 h 307932"/>
              <a:gd name="connsiteX3" fmla="*/ 70485 w 662940"/>
              <a:gd name="connsiteY3" fmla="*/ 37422 h 307932"/>
              <a:gd name="connsiteX4" fmla="*/ 87630 w 662940"/>
              <a:gd name="connsiteY4" fmla="*/ 33612 h 307932"/>
              <a:gd name="connsiteX5" fmla="*/ 95250 w 662940"/>
              <a:gd name="connsiteY5" fmla="*/ 31707 h 307932"/>
              <a:gd name="connsiteX6" fmla="*/ 232410 w 662940"/>
              <a:gd name="connsiteY6" fmla="*/ 29802 h 307932"/>
              <a:gd name="connsiteX7" fmla="*/ 417195 w 662940"/>
              <a:gd name="connsiteY7" fmla="*/ 27897 h 307932"/>
              <a:gd name="connsiteX8" fmla="*/ 445770 w 662940"/>
              <a:gd name="connsiteY8" fmla="*/ 25992 h 307932"/>
              <a:gd name="connsiteX9" fmla="*/ 451485 w 662940"/>
              <a:gd name="connsiteY9" fmla="*/ 24087 h 307932"/>
              <a:gd name="connsiteX10" fmla="*/ 575310 w 662940"/>
              <a:gd name="connsiteY10" fmla="*/ 20277 h 307932"/>
              <a:gd name="connsiteX11" fmla="*/ 662940 w 662940"/>
              <a:gd name="connsiteY11" fmla="*/ 307932 h 307932"/>
              <a:gd name="connsiteX0" fmla="*/ 0 w 662940"/>
              <a:gd name="connsiteY0" fmla="*/ 42613 h 307408"/>
              <a:gd name="connsiteX1" fmla="*/ 20955 w 662940"/>
              <a:gd name="connsiteY1" fmla="*/ 40708 h 307408"/>
              <a:gd name="connsiteX2" fmla="*/ 34290 w 662940"/>
              <a:gd name="connsiteY2" fmla="*/ 38803 h 307408"/>
              <a:gd name="connsiteX3" fmla="*/ 70485 w 662940"/>
              <a:gd name="connsiteY3" fmla="*/ 36898 h 307408"/>
              <a:gd name="connsiteX4" fmla="*/ 87630 w 662940"/>
              <a:gd name="connsiteY4" fmla="*/ 33088 h 307408"/>
              <a:gd name="connsiteX5" fmla="*/ 95250 w 662940"/>
              <a:gd name="connsiteY5" fmla="*/ 31183 h 307408"/>
              <a:gd name="connsiteX6" fmla="*/ 232410 w 662940"/>
              <a:gd name="connsiteY6" fmla="*/ 29278 h 307408"/>
              <a:gd name="connsiteX7" fmla="*/ 417195 w 662940"/>
              <a:gd name="connsiteY7" fmla="*/ 27373 h 307408"/>
              <a:gd name="connsiteX8" fmla="*/ 445770 w 662940"/>
              <a:gd name="connsiteY8" fmla="*/ 25468 h 307408"/>
              <a:gd name="connsiteX9" fmla="*/ 575310 w 662940"/>
              <a:gd name="connsiteY9" fmla="*/ 19753 h 307408"/>
              <a:gd name="connsiteX10" fmla="*/ 662940 w 662940"/>
              <a:gd name="connsiteY10" fmla="*/ 307408 h 307408"/>
              <a:gd name="connsiteX0" fmla="*/ 0 w 662940"/>
              <a:gd name="connsiteY0" fmla="*/ 42613 h 307408"/>
              <a:gd name="connsiteX1" fmla="*/ 20955 w 662940"/>
              <a:gd name="connsiteY1" fmla="*/ 40708 h 307408"/>
              <a:gd name="connsiteX2" fmla="*/ 34290 w 662940"/>
              <a:gd name="connsiteY2" fmla="*/ 38803 h 307408"/>
              <a:gd name="connsiteX3" fmla="*/ 70485 w 662940"/>
              <a:gd name="connsiteY3" fmla="*/ 36898 h 307408"/>
              <a:gd name="connsiteX4" fmla="*/ 87630 w 662940"/>
              <a:gd name="connsiteY4" fmla="*/ 33088 h 307408"/>
              <a:gd name="connsiteX5" fmla="*/ 95250 w 662940"/>
              <a:gd name="connsiteY5" fmla="*/ 31183 h 307408"/>
              <a:gd name="connsiteX6" fmla="*/ 232410 w 662940"/>
              <a:gd name="connsiteY6" fmla="*/ 29278 h 307408"/>
              <a:gd name="connsiteX7" fmla="*/ 445770 w 662940"/>
              <a:gd name="connsiteY7" fmla="*/ 25468 h 307408"/>
              <a:gd name="connsiteX8" fmla="*/ 575310 w 662940"/>
              <a:gd name="connsiteY8" fmla="*/ 19753 h 307408"/>
              <a:gd name="connsiteX9" fmla="*/ 662940 w 662940"/>
              <a:gd name="connsiteY9" fmla="*/ 307408 h 307408"/>
              <a:gd name="connsiteX0" fmla="*/ 0 w 662940"/>
              <a:gd name="connsiteY0" fmla="*/ 43535 h 308330"/>
              <a:gd name="connsiteX1" fmla="*/ 20955 w 662940"/>
              <a:gd name="connsiteY1" fmla="*/ 41630 h 308330"/>
              <a:gd name="connsiteX2" fmla="*/ 34290 w 662940"/>
              <a:gd name="connsiteY2" fmla="*/ 39725 h 308330"/>
              <a:gd name="connsiteX3" fmla="*/ 70485 w 662940"/>
              <a:gd name="connsiteY3" fmla="*/ 37820 h 308330"/>
              <a:gd name="connsiteX4" fmla="*/ 87630 w 662940"/>
              <a:gd name="connsiteY4" fmla="*/ 34010 h 308330"/>
              <a:gd name="connsiteX5" fmla="*/ 95250 w 662940"/>
              <a:gd name="connsiteY5" fmla="*/ 32105 h 308330"/>
              <a:gd name="connsiteX6" fmla="*/ 232410 w 662940"/>
              <a:gd name="connsiteY6" fmla="*/ 30200 h 308330"/>
              <a:gd name="connsiteX7" fmla="*/ 512445 w 662940"/>
              <a:gd name="connsiteY7" fmla="*/ 22580 h 308330"/>
              <a:gd name="connsiteX8" fmla="*/ 575310 w 662940"/>
              <a:gd name="connsiteY8" fmla="*/ 20675 h 308330"/>
              <a:gd name="connsiteX9" fmla="*/ 662940 w 662940"/>
              <a:gd name="connsiteY9" fmla="*/ 308330 h 308330"/>
              <a:gd name="connsiteX0" fmla="*/ 0 w 662940"/>
              <a:gd name="connsiteY0" fmla="*/ 23279 h 288074"/>
              <a:gd name="connsiteX1" fmla="*/ 20955 w 662940"/>
              <a:gd name="connsiteY1" fmla="*/ 21374 h 288074"/>
              <a:gd name="connsiteX2" fmla="*/ 34290 w 662940"/>
              <a:gd name="connsiteY2" fmla="*/ 19469 h 288074"/>
              <a:gd name="connsiteX3" fmla="*/ 70485 w 662940"/>
              <a:gd name="connsiteY3" fmla="*/ 17564 h 288074"/>
              <a:gd name="connsiteX4" fmla="*/ 87630 w 662940"/>
              <a:gd name="connsiteY4" fmla="*/ 13754 h 288074"/>
              <a:gd name="connsiteX5" fmla="*/ 95250 w 662940"/>
              <a:gd name="connsiteY5" fmla="*/ 11849 h 288074"/>
              <a:gd name="connsiteX6" fmla="*/ 232410 w 662940"/>
              <a:gd name="connsiteY6" fmla="*/ 9944 h 288074"/>
              <a:gd name="connsiteX7" fmla="*/ 512445 w 662940"/>
              <a:gd name="connsiteY7" fmla="*/ 2324 h 288074"/>
              <a:gd name="connsiteX8" fmla="*/ 575310 w 662940"/>
              <a:gd name="connsiteY8" fmla="*/ 419 h 288074"/>
              <a:gd name="connsiteX9" fmla="*/ 662940 w 662940"/>
              <a:gd name="connsiteY9" fmla="*/ 288074 h 288074"/>
              <a:gd name="connsiteX0" fmla="*/ 0 w 662940"/>
              <a:gd name="connsiteY0" fmla="*/ 23279 h 288074"/>
              <a:gd name="connsiteX1" fmla="*/ 20955 w 662940"/>
              <a:gd name="connsiteY1" fmla="*/ 21374 h 288074"/>
              <a:gd name="connsiteX2" fmla="*/ 34290 w 662940"/>
              <a:gd name="connsiteY2" fmla="*/ 19469 h 288074"/>
              <a:gd name="connsiteX3" fmla="*/ 87630 w 662940"/>
              <a:gd name="connsiteY3" fmla="*/ 13754 h 288074"/>
              <a:gd name="connsiteX4" fmla="*/ 95250 w 662940"/>
              <a:gd name="connsiteY4" fmla="*/ 11849 h 288074"/>
              <a:gd name="connsiteX5" fmla="*/ 232410 w 662940"/>
              <a:gd name="connsiteY5" fmla="*/ 9944 h 288074"/>
              <a:gd name="connsiteX6" fmla="*/ 512445 w 662940"/>
              <a:gd name="connsiteY6" fmla="*/ 2324 h 288074"/>
              <a:gd name="connsiteX7" fmla="*/ 575310 w 662940"/>
              <a:gd name="connsiteY7" fmla="*/ 419 h 288074"/>
              <a:gd name="connsiteX8" fmla="*/ 662940 w 662940"/>
              <a:gd name="connsiteY8" fmla="*/ 288074 h 288074"/>
              <a:gd name="connsiteX0" fmla="*/ 0 w 662940"/>
              <a:gd name="connsiteY0" fmla="*/ 23279 h 288074"/>
              <a:gd name="connsiteX1" fmla="*/ 20955 w 662940"/>
              <a:gd name="connsiteY1" fmla="*/ 21374 h 288074"/>
              <a:gd name="connsiteX2" fmla="*/ 87630 w 662940"/>
              <a:gd name="connsiteY2" fmla="*/ 13754 h 288074"/>
              <a:gd name="connsiteX3" fmla="*/ 95250 w 662940"/>
              <a:gd name="connsiteY3" fmla="*/ 11849 h 288074"/>
              <a:gd name="connsiteX4" fmla="*/ 232410 w 662940"/>
              <a:gd name="connsiteY4" fmla="*/ 9944 h 288074"/>
              <a:gd name="connsiteX5" fmla="*/ 512445 w 662940"/>
              <a:gd name="connsiteY5" fmla="*/ 2324 h 288074"/>
              <a:gd name="connsiteX6" fmla="*/ 575310 w 662940"/>
              <a:gd name="connsiteY6" fmla="*/ 419 h 288074"/>
              <a:gd name="connsiteX7" fmla="*/ 662940 w 662940"/>
              <a:gd name="connsiteY7" fmla="*/ 288074 h 288074"/>
              <a:gd name="connsiteX0" fmla="*/ 0 w 662940"/>
              <a:gd name="connsiteY0" fmla="*/ 23279 h 288074"/>
              <a:gd name="connsiteX1" fmla="*/ 87630 w 662940"/>
              <a:gd name="connsiteY1" fmla="*/ 13754 h 288074"/>
              <a:gd name="connsiteX2" fmla="*/ 95250 w 662940"/>
              <a:gd name="connsiteY2" fmla="*/ 11849 h 288074"/>
              <a:gd name="connsiteX3" fmla="*/ 232410 w 662940"/>
              <a:gd name="connsiteY3" fmla="*/ 9944 h 288074"/>
              <a:gd name="connsiteX4" fmla="*/ 512445 w 662940"/>
              <a:gd name="connsiteY4" fmla="*/ 2324 h 288074"/>
              <a:gd name="connsiteX5" fmla="*/ 575310 w 662940"/>
              <a:gd name="connsiteY5" fmla="*/ 419 h 288074"/>
              <a:gd name="connsiteX6" fmla="*/ 662940 w 662940"/>
              <a:gd name="connsiteY6" fmla="*/ 288074 h 288074"/>
              <a:gd name="connsiteX0" fmla="*/ 0 w 664845"/>
              <a:gd name="connsiteY0" fmla="*/ 19469 h 288074"/>
              <a:gd name="connsiteX1" fmla="*/ 89535 w 664845"/>
              <a:gd name="connsiteY1" fmla="*/ 13754 h 288074"/>
              <a:gd name="connsiteX2" fmla="*/ 97155 w 664845"/>
              <a:gd name="connsiteY2" fmla="*/ 11849 h 288074"/>
              <a:gd name="connsiteX3" fmla="*/ 234315 w 664845"/>
              <a:gd name="connsiteY3" fmla="*/ 9944 h 288074"/>
              <a:gd name="connsiteX4" fmla="*/ 514350 w 664845"/>
              <a:gd name="connsiteY4" fmla="*/ 2324 h 288074"/>
              <a:gd name="connsiteX5" fmla="*/ 577215 w 664845"/>
              <a:gd name="connsiteY5" fmla="*/ 419 h 288074"/>
              <a:gd name="connsiteX6" fmla="*/ 664845 w 664845"/>
              <a:gd name="connsiteY6" fmla="*/ 288074 h 288074"/>
              <a:gd name="connsiteX0" fmla="*/ 0 w 664845"/>
              <a:gd name="connsiteY0" fmla="*/ 19469 h 288074"/>
              <a:gd name="connsiteX1" fmla="*/ 89535 w 664845"/>
              <a:gd name="connsiteY1" fmla="*/ 13754 h 288074"/>
              <a:gd name="connsiteX2" fmla="*/ 234315 w 664845"/>
              <a:gd name="connsiteY2" fmla="*/ 9944 h 288074"/>
              <a:gd name="connsiteX3" fmla="*/ 514350 w 664845"/>
              <a:gd name="connsiteY3" fmla="*/ 2324 h 288074"/>
              <a:gd name="connsiteX4" fmla="*/ 577215 w 664845"/>
              <a:gd name="connsiteY4" fmla="*/ 419 h 288074"/>
              <a:gd name="connsiteX5" fmla="*/ 664845 w 664845"/>
              <a:gd name="connsiteY5" fmla="*/ 288074 h 288074"/>
              <a:gd name="connsiteX0" fmla="*/ 0 w 657225"/>
              <a:gd name="connsiteY0" fmla="*/ 19469 h 288074"/>
              <a:gd name="connsiteX1" fmla="*/ 81915 w 657225"/>
              <a:gd name="connsiteY1" fmla="*/ 13754 h 288074"/>
              <a:gd name="connsiteX2" fmla="*/ 226695 w 657225"/>
              <a:gd name="connsiteY2" fmla="*/ 9944 h 288074"/>
              <a:gd name="connsiteX3" fmla="*/ 506730 w 657225"/>
              <a:gd name="connsiteY3" fmla="*/ 2324 h 288074"/>
              <a:gd name="connsiteX4" fmla="*/ 569595 w 657225"/>
              <a:gd name="connsiteY4" fmla="*/ 419 h 288074"/>
              <a:gd name="connsiteX5" fmla="*/ 657225 w 657225"/>
              <a:gd name="connsiteY5" fmla="*/ 288074 h 288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7225" h="288074">
                <a:moveTo>
                  <a:pt x="0" y="19469"/>
                </a:moveTo>
                <a:cubicBezTo>
                  <a:pt x="29845" y="17564"/>
                  <a:pt x="44133" y="15341"/>
                  <a:pt x="81915" y="13754"/>
                </a:cubicBezTo>
                <a:cubicBezTo>
                  <a:pt x="119697" y="12167"/>
                  <a:pt x="155893" y="11849"/>
                  <a:pt x="226695" y="9944"/>
                </a:cubicBezTo>
                <a:lnTo>
                  <a:pt x="506730" y="2324"/>
                </a:lnTo>
                <a:cubicBezTo>
                  <a:pt x="533082" y="1054"/>
                  <a:pt x="510540" y="-851"/>
                  <a:pt x="569595" y="419"/>
                </a:cubicBezTo>
                <a:cubicBezTo>
                  <a:pt x="599757" y="48044"/>
                  <a:pt x="638969" y="228146"/>
                  <a:pt x="657225" y="288074"/>
                </a:cubicBezTo>
              </a:path>
            </a:pathLst>
          </a:cu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53" name="TextBox 26"/>
          <p:cNvSpPr txBox="1">
            <a:spLocks noChangeArrowheads="1"/>
          </p:cNvSpPr>
          <p:nvPr/>
        </p:nvSpPr>
        <p:spPr bwMode="auto">
          <a:xfrm>
            <a:off x="1447800" y="1504950"/>
            <a:ext cx="6248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a:latin typeface="Gill Sans MT" panose="020B0502020104020203" pitchFamily="34" charset="0"/>
              </a:rPr>
              <a:t>For Education and Training Resources, visit: </a:t>
            </a:r>
          </a:p>
        </p:txBody>
      </p:sp>
      <p:pic>
        <p:nvPicPr>
          <p:cNvPr id="18454" name="Pictur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173163" y="39688"/>
            <a:ext cx="6797675"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2816C04-600A-4633-8FA2-9FDA125C396E}"/>
              </a:ext>
            </a:extLst>
          </p:cNvPr>
          <p:cNvSpPr/>
          <p:nvPr/>
        </p:nvSpPr>
        <p:spPr>
          <a:xfrm>
            <a:off x="0" y="6604084"/>
            <a:ext cx="3635932" cy="253916"/>
          </a:xfrm>
          <a:prstGeom prst="rect">
            <a:avLst/>
          </a:prstGeom>
        </p:spPr>
        <p:txBody>
          <a:bodyPr wrap="none">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mn-cs"/>
              </a:rPr>
              <a:t>© 2024 American College of Apothecaries.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8"/>
          <p:cNvSpPr txBox="1">
            <a:spLocks noChangeArrowheads="1"/>
          </p:cNvSpPr>
          <p:nvPr/>
        </p:nvSpPr>
        <p:spPr bwMode="auto">
          <a:xfrm>
            <a:off x="0" y="202297"/>
            <a:ext cx="8834437"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anose="020F0502020204030204" pitchFamily="34" charset="0"/>
                <a:cs typeface="Arial" panose="020B0604020202020204" pitchFamily="34" charset="0"/>
              </a:defRPr>
            </a:lvl1pPr>
            <a:lvl2pPr marL="742950" indent="-285750" defTabSz="457200">
              <a:defRPr>
                <a:solidFill>
                  <a:schemeClr val="tx1"/>
                </a:solidFill>
                <a:latin typeface="Calibri" panose="020F0502020204030204" pitchFamily="34" charset="0"/>
                <a:cs typeface="Arial" panose="020B0604020202020204" pitchFamily="34" charset="0"/>
              </a:defRPr>
            </a:lvl2pPr>
            <a:lvl3pPr marL="1143000" indent="-228600" defTabSz="457200">
              <a:defRPr>
                <a:solidFill>
                  <a:schemeClr val="tx1"/>
                </a:solidFill>
                <a:latin typeface="Calibri" panose="020F0502020204030204" pitchFamily="34" charset="0"/>
                <a:cs typeface="Arial" panose="020B0604020202020204" pitchFamily="34" charset="0"/>
              </a:defRPr>
            </a:lvl3pPr>
            <a:lvl4pPr marL="1600200" indent="-228600" defTabSz="457200">
              <a:defRPr>
                <a:solidFill>
                  <a:schemeClr val="tx1"/>
                </a:solidFill>
                <a:latin typeface="Calibri" panose="020F0502020204030204" pitchFamily="34" charset="0"/>
                <a:cs typeface="Arial" panose="020B0604020202020204" pitchFamily="34" charset="0"/>
              </a:defRPr>
            </a:lvl4pPr>
            <a:lvl5pPr marL="2057400" indent="-228600" defTabSz="4572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800" b="1" dirty="0">
                <a:solidFill>
                  <a:srgbClr val="092151"/>
                </a:solidFill>
                <a:latin typeface="Arial" panose="020B0604020202020204" pitchFamily="34" charset="0"/>
                <a:ea typeface="Geneva"/>
              </a:rPr>
              <a:t>To Obtain CE Credit for this Educational Program</a:t>
            </a:r>
            <a:endParaRPr lang="en-US" altLang="en-US" sz="2800" b="1" dirty="0">
              <a:solidFill>
                <a:srgbClr val="FF0000"/>
              </a:solidFill>
              <a:latin typeface="Arial" panose="020B0604020202020204" pitchFamily="34" charset="0"/>
              <a:ea typeface="Geneva"/>
            </a:endParaRPr>
          </a:p>
        </p:txBody>
      </p:sp>
      <p:pic>
        <p:nvPicPr>
          <p:cNvPr id="11268" name="Picture 12" descr="ACPEb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16" y="5150131"/>
            <a:ext cx="581726" cy="55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
          <p:cNvSpPr txBox="1">
            <a:spLocks noChangeArrowheads="1"/>
          </p:cNvSpPr>
          <p:nvPr/>
        </p:nvSpPr>
        <p:spPr bwMode="auto">
          <a:xfrm>
            <a:off x="1177149" y="5116572"/>
            <a:ext cx="76572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r>
              <a:rPr lang="en-US" altLang="en-US" sz="1600" dirty="0">
                <a:latin typeface="Arial" panose="020B0604020202020204" pitchFamily="34" charset="0"/>
                <a:ea typeface="Geneva"/>
              </a:rPr>
              <a:t>The American College of Apothecaries is accredited by the Accreditation Council for Pharmacy Education as a provider of continuing pharmacy education.</a:t>
            </a:r>
          </a:p>
        </p:txBody>
      </p:sp>
      <p:sp>
        <p:nvSpPr>
          <p:cNvPr id="3" name="TextBox 2"/>
          <p:cNvSpPr txBox="1"/>
          <p:nvPr/>
        </p:nvSpPr>
        <p:spPr>
          <a:xfrm>
            <a:off x="0" y="6477000"/>
            <a:ext cx="3581400" cy="369332"/>
          </a:xfrm>
          <a:prstGeom prst="rect">
            <a:avLst/>
          </a:prstGeom>
          <a:solidFill>
            <a:schemeClr val="bg1"/>
          </a:solidFill>
        </p:spPr>
        <p:txBody>
          <a:bodyPr wrap="square" rtlCol="0">
            <a:spAutoFit/>
          </a:bodyPr>
          <a:lstStyle/>
          <a:p>
            <a:endParaRPr lang="en-US"/>
          </a:p>
        </p:txBody>
      </p:sp>
      <p:sp>
        <p:nvSpPr>
          <p:cNvPr id="8" name="TextBox 7"/>
          <p:cNvSpPr txBox="1"/>
          <p:nvPr/>
        </p:nvSpPr>
        <p:spPr>
          <a:xfrm>
            <a:off x="0" y="6604000"/>
            <a:ext cx="4123113" cy="254000"/>
          </a:xfrm>
          <a:prstGeom prst="rect">
            <a:avLst/>
          </a:prstGeom>
          <a:noFill/>
        </p:spPr>
        <p:txBody>
          <a:bodyPr wrap="square">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mn-cs"/>
              </a:rPr>
              <a:t>© 2024 American College of Apothecaries.  All rights reserved.</a:t>
            </a:r>
          </a:p>
        </p:txBody>
      </p:sp>
      <p:sp>
        <p:nvSpPr>
          <p:cNvPr id="2" name="Rectangle 3">
            <a:extLst>
              <a:ext uri="{FF2B5EF4-FFF2-40B4-BE49-F238E27FC236}">
                <a16:creationId xmlns:a16="http://schemas.microsoft.com/office/drawing/2014/main" id="{741B4D8D-A2A7-B66C-A09D-070B5EBBD071}"/>
              </a:ext>
            </a:extLst>
          </p:cNvPr>
          <p:cNvSpPr txBox="1">
            <a:spLocks noChangeArrowheads="1"/>
          </p:cNvSpPr>
          <p:nvPr/>
        </p:nvSpPr>
        <p:spPr>
          <a:xfrm>
            <a:off x="288130" y="777766"/>
            <a:ext cx="8258175" cy="4343400"/>
          </a:xfrm>
          <a:prstGeom prst="rect">
            <a:avLst/>
          </a:prstGeom>
        </p:spPr>
        <p:txBody>
          <a:bodyPr>
            <a:normAutofit lnSpcReduction="1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457200" eaLnBrk="1" fontAlgn="auto" hangingPunct="1">
              <a:lnSpc>
                <a:spcPct val="120000"/>
              </a:lnSpc>
              <a:spcBef>
                <a:spcPts val="0"/>
              </a:spcBef>
              <a:spcAft>
                <a:spcPts val="0"/>
              </a:spcAft>
              <a:buFont typeface="Arial" charset="0"/>
              <a:buNone/>
              <a:defRPr/>
            </a:pPr>
            <a:r>
              <a:rPr lang="en-US" sz="2000" dirty="0">
                <a:solidFill>
                  <a:prstClr val="black"/>
                </a:solidFill>
                <a:latin typeface="Arial" panose="020B0604020202020204" pitchFamily="34" charset="0"/>
                <a:cs typeface="Arial" panose="020B0604020202020204" pitchFamily="34" charset="0"/>
              </a:rPr>
              <a:t>At the conclusion of the </a:t>
            </a:r>
            <a:r>
              <a:rPr lang="en-US" sz="2000" b="1" u="sng" dirty="0">
                <a:solidFill>
                  <a:prstClr val="black"/>
                </a:solidFill>
                <a:latin typeface="Arial" panose="020B0604020202020204" pitchFamily="34" charset="0"/>
                <a:cs typeface="Arial" panose="020B0604020202020204" pitchFamily="34" charset="0"/>
              </a:rPr>
              <a:t>live webinar</a:t>
            </a:r>
            <a:r>
              <a:rPr lang="en-US" sz="2000" dirty="0">
                <a:solidFill>
                  <a:prstClr val="black"/>
                </a:solidFill>
                <a:latin typeface="Arial" panose="020B0604020202020204" pitchFamily="34" charset="0"/>
                <a:cs typeface="Arial" panose="020B0604020202020204" pitchFamily="34" charset="0"/>
              </a:rPr>
              <a:t>, attendees will be given a Lecture Panda URL and a CE Claim Code. Attendees will be </a:t>
            </a:r>
            <a:r>
              <a:rPr lang="en-US" sz="2000" b="1" dirty="0">
                <a:solidFill>
                  <a:srgbClr val="C00000"/>
                </a:solidFill>
                <a:latin typeface="Arial" panose="020B0604020202020204" pitchFamily="34" charset="0"/>
                <a:cs typeface="Arial" panose="020B0604020202020204" pitchFamily="34" charset="0"/>
              </a:rPr>
              <a:t>required</a:t>
            </a:r>
            <a:r>
              <a:rPr lang="en-US" sz="2000" dirty="0">
                <a:solidFill>
                  <a:prstClr val="black"/>
                </a:solidFill>
                <a:latin typeface="Arial" panose="020B0604020202020204" pitchFamily="34" charset="0"/>
                <a:cs typeface="Arial" panose="020B0604020202020204" pitchFamily="34" charset="0"/>
              </a:rPr>
              <a:t> to complete the online evaluation for the CE session </a:t>
            </a:r>
            <a:r>
              <a:rPr lang="en-US" sz="2000" b="1" dirty="0">
                <a:solidFill>
                  <a:srgbClr val="C00000"/>
                </a:solidFill>
                <a:latin typeface="Arial" panose="020B0604020202020204" pitchFamily="34" charset="0"/>
                <a:cs typeface="Arial" panose="020B0604020202020204" pitchFamily="34" charset="0"/>
              </a:rPr>
              <a:t>within 7 days </a:t>
            </a:r>
            <a:r>
              <a:rPr lang="en-US" sz="2000" dirty="0">
                <a:solidFill>
                  <a:prstClr val="black"/>
                </a:solidFill>
                <a:latin typeface="Arial" panose="020B0604020202020204" pitchFamily="34" charset="0"/>
                <a:cs typeface="Arial" panose="020B0604020202020204" pitchFamily="34" charset="0"/>
              </a:rPr>
              <a:t>after the conclusion of the webinar to verify attendance and acquire their CE. Attendees must provide their NABP e-Profile ID and birth date (MMDD) to receive credit for any ACPE-accredited CPE session.</a:t>
            </a:r>
          </a:p>
          <a:p>
            <a:pPr marL="0" indent="0" algn="just" defTabSz="457200" eaLnBrk="1" fontAlgn="auto" hangingPunct="1">
              <a:lnSpc>
                <a:spcPct val="120000"/>
              </a:lnSpc>
              <a:spcBef>
                <a:spcPts val="0"/>
              </a:spcBef>
              <a:spcAft>
                <a:spcPts val="0"/>
              </a:spcAft>
              <a:buFont typeface="Arial" charset="0"/>
              <a:buNone/>
              <a:defRPr/>
            </a:pPr>
            <a:endParaRPr lang="en-US" sz="2000" dirty="0">
              <a:solidFill>
                <a:prstClr val="black"/>
              </a:solidFill>
              <a:latin typeface="Arial" panose="020B0604020202020204" pitchFamily="34" charset="0"/>
              <a:cs typeface="Arial" panose="020B0604020202020204" pitchFamily="34" charset="0"/>
            </a:endParaRPr>
          </a:p>
          <a:p>
            <a:pPr marL="0" indent="0" algn="just" defTabSz="457200" eaLnBrk="1" fontAlgn="auto" hangingPunct="1">
              <a:lnSpc>
                <a:spcPct val="120000"/>
              </a:lnSpc>
              <a:spcBef>
                <a:spcPts val="0"/>
              </a:spcBef>
              <a:spcAft>
                <a:spcPts val="0"/>
              </a:spcAft>
              <a:buFont typeface="Arial" charset="0"/>
              <a:buNone/>
              <a:defRPr/>
            </a:pPr>
            <a:r>
              <a:rPr lang="en-US" sz="2000" dirty="0">
                <a:solidFill>
                  <a:prstClr val="black"/>
                </a:solidFill>
                <a:latin typeface="Arial" panose="020B0604020202020204" pitchFamily="34" charset="0"/>
                <a:cs typeface="Arial" panose="020B0604020202020204" pitchFamily="34" charset="0"/>
              </a:rPr>
              <a:t>At the conclusion of the </a:t>
            </a:r>
            <a:r>
              <a:rPr lang="en-US" sz="2000" b="1" u="sng" dirty="0">
                <a:solidFill>
                  <a:prstClr val="black"/>
                </a:solidFill>
                <a:latin typeface="Arial" panose="020B0604020202020204" pitchFamily="34" charset="0"/>
                <a:cs typeface="Arial" panose="020B0604020202020204" pitchFamily="34" charset="0"/>
              </a:rPr>
              <a:t>self-paced recording</a:t>
            </a:r>
            <a:r>
              <a:rPr lang="en-US" sz="2000" dirty="0">
                <a:solidFill>
                  <a:prstClr val="black"/>
                </a:solidFill>
                <a:latin typeface="Arial" panose="020B0604020202020204" pitchFamily="34" charset="0"/>
                <a:cs typeface="Arial" panose="020B0604020202020204" pitchFamily="34" charset="0"/>
              </a:rPr>
              <a:t>, please hit the Complete tab in the player to:</a:t>
            </a:r>
          </a:p>
          <a:p>
            <a:pPr lvl="1" algn="just" defTabSz="457200" eaLnBrk="1" fontAlgn="auto" hangingPunct="1">
              <a:spcAft>
                <a:spcPts val="0"/>
              </a:spcAft>
              <a:buFont typeface="Arial"/>
              <a:buChar char="–"/>
              <a:defRPr/>
            </a:pPr>
            <a:r>
              <a:rPr lang="en-US" sz="2000" dirty="0">
                <a:solidFill>
                  <a:prstClr val="black"/>
                </a:solidFill>
                <a:latin typeface="Arial" panose="020B0604020202020204" pitchFamily="34" charset="0"/>
                <a:cs typeface="Arial" panose="020B0604020202020204" pitchFamily="34" charset="0"/>
              </a:rPr>
              <a:t>Take the seminar online evaluation to verify attendance and acquire CE.</a:t>
            </a:r>
          </a:p>
          <a:p>
            <a:pPr lvl="1" algn="just" defTabSz="457200" eaLnBrk="1" fontAlgn="auto" hangingPunct="1">
              <a:spcAft>
                <a:spcPts val="0"/>
              </a:spcAft>
              <a:buFont typeface="Arial"/>
              <a:buChar char="–"/>
              <a:defRPr/>
            </a:pPr>
            <a:r>
              <a:rPr lang="en-US" sz="2000" dirty="0">
                <a:solidFill>
                  <a:prstClr val="black"/>
                </a:solidFill>
                <a:latin typeface="Arial" panose="020B0604020202020204" pitchFamily="34" charset="0"/>
                <a:cs typeface="Arial" panose="020B0604020202020204" pitchFamily="34" charset="0"/>
              </a:rPr>
              <a:t>View, save and print your CE Certificate.</a:t>
            </a:r>
            <a:endParaRPr lang="en-US" sz="205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371600" y="3124200"/>
            <a:ext cx="6400800" cy="1752600"/>
          </a:xfrm>
          <a:prstGeom prst="rect">
            <a:avLst/>
          </a:prstGeom>
        </p:spPr>
        <p:txBody>
          <a:bodyPr>
            <a:normAutofit lnSpcReduction="10000"/>
          </a:bodyPr>
          <a:lstStyle/>
          <a:p>
            <a:pPr marL="342900" indent="-342900" algn="ctr" defTabSz="457200" eaLnBrk="1" fontAlgn="auto" hangingPunct="1">
              <a:spcBef>
                <a:spcPct val="20000"/>
              </a:spcBef>
              <a:spcAft>
                <a:spcPts val="0"/>
              </a:spcAft>
              <a:buFont typeface="Arial" charset="0"/>
              <a:buNone/>
              <a:defRPr/>
            </a:pPr>
            <a:r>
              <a:rPr lang="en-US" sz="2400" dirty="0">
                <a:latin typeface="Times New Roman" pitchFamily="18" charset="0"/>
                <a:cs typeface="Times New Roman" pitchFamily="18" charset="0"/>
              </a:rPr>
              <a:t>Speaker</a:t>
            </a:r>
          </a:p>
          <a:p>
            <a:pPr marL="342900" indent="-342900" algn="ctr" defTabSz="457200" eaLnBrk="1" fontAlgn="auto" hangingPunct="1">
              <a:spcBef>
                <a:spcPct val="20000"/>
              </a:spcBef>
              <a:spcAft>
                <a:spcPts val="0"/>
              </a:spcAft>
              <a:buFont typeface="Arial" charset="0"/>
              <a:buNone/>
              <a:defRPr/>
            </a:pPr>
            <a:r>
              <a:rPr lang="en-US" dirty="0">
                <a:latin typeface="Times New Roman" pitchFamily="18" charset="0"/>
                <a:cs typeface="Times New Roman" pitchFamily="18" charset="0"/>
              </a:rPr>
              <a:t>Title</a:t>
            </a:r>
          </a:p>
          <a:p>
            <a:pPr marL="342900" indent="-342900" algn="ctr" defTabSz="457200" eaLnBrk="1" fontAlgn="auto" hangingPunct="1">
              <a:spcBef>
                <a:spcPct val="20000"/>
              </a:spcBef>
              <a:spcAft>
                <a:spcPts val="0"/>
              </a:spcAft>
              <a:buFont typeface="Arial" charset="0"/>
              <a:buNone/>
              <a:defRPr/>
            </a:pPr>
            <a:r>
              <a:rPr lang="en-US" dirty="0">
                <a:latin typeface="Times New Roman" pitchFamily="18" charset="0"/>
                <a:cs typeface="Times New Roman" pitchFamily="18" charset="0"/>
              </a:rPr>
              <a:t>Company</a:t>
            </a:r>
          </a:p>
          <a:p>
            <a:pPr marL="342900" indent="-342900" algn="ctr" defTabSz="457200" eaLnBrk="1" fontAlgn="auto" hangingPunct="1">
              <a:spcBef>
                <a:spcPct val="20000"/>
              </a:spcBef>
              <a:spcAft>
                <a:spcPts val="0"/>
              </a:spcAft>
              <a:buFont typeface="Arial" charset="0"/>
              <a:buNone/>
              <a:defRPr/>
            </a:pPr>
            <a:endParaRPr lang="en-US" dirty="0">
              <a:latin typeface="Times New Roman" pitchFamily="18" charset="0"/>
              <a:cs typeface="Times New Roman" pitchFamily="18" charset="0"/>
            </a:endParaRPr>
          </a:p>
          <a:p>
            <a:pPr marL="342900" indent="-342900" algn="ctr" defTabSz="457200" eaLnBrk="1" fontAlgn="auto" hangingPunct="1">
              <a:spcBef>
                <a:spcPct val="20000"/>
              </a:spcBef>
              <a:spcAft>
                <a:spcPts val="0"/>
              </a:spcAft>
              <a:buFont typeface="Arial" charset="0"/>
              <a:buNone/>
              <a:defRPr/>
            </a:pPr>
            <a:r>
              <a:rPr lang="en-US" i="1" dirty="0">
                <a:latin typeface="Times New Roman" pitchFamily="18" charset="0"/>
                <a:cs typeface="Times New Roman" pitchFamily="18" charset="0"/>
              </a:rPr>
              <a:t>(Original Presentation Date)</a:t>
            </a:r>
          </a:p>
        </p:txBody>
      </p:sp>
      <p:sp>
        <p:nvSpPr>
          <p:cNvPr id="4" name="TextBox 3"/>
          <p:cNvSpPr txBox="1"/>
          <p:nvPr/>
        </p:nvSpPr>
        <p:spPr>
          <a:xfrm>
            <a:off x="76200" y="6477000"/>
            <a:ext cx="3657600" cy="369332"/>
          </a:xfrm>
          <a:prstGeom prst="rect">
            <a:avLst/>
          </a:prstGeom>
          <a:solidFill>
            <a:schemeClr val="bg1"/>
          </a:solidFill>
        </p:spPr>
        <p:txBody>
          <a:bodyPr wrap="square" rtlCol="0">
            <a:spAutoFit/>
          </a:bodyPr>
          <a:lstStyle/>
          <a:p>
            <a:endParaRPr lang="en-US"/>
          </a:p>
        </p:txBody>
      </p:sp>
      <p:sp>
        <p:nvSpPr>
          <p:cNvPr id="6" name="TextBox 5"/>
          <p:cNvSpPr txBox="1"/>
          <p:nvPr/>
        </p:nvSpPr>
        <p:spPr>
          <a:xfrm>
            <a:off x="0" y="6589874"/>
            <a:ext cx="3810000" cy="254000"/>
          </a:xfrm>
          <a:prstGeom prst="rect">
            <a:avLst/>
          </a:prstGeom>
          <a:noFill/>
        </p:spPr>
        <p:txBody>
          <a:bodyPr wrap="square">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mn-cs"/>
              </a:rPr>
              <a:t>© 2024 American College of Apothecaries.  All rights reserved.</a:t>
            </a:r>
          </a:p>
        </p:txBody>
      </p:sp>
      <p:sp>
        <p:nvSpPr>
          <p:cNvPr id="7" name="Title 5">
            <a:extLst>
              <a:ext uri="{FF2B5EF4-FFF2-40B4-BE49-F238E27FC236}">
                <a16:creationId xmlns:a16="http://schemas.microsoft.com/office/drawing/2014/main" id="{ACF4831F-D7C6-4615-9019-155E221D5532}"/>
              </a:ext>
            </a:extLst>
          </p:cNvPr>
          <p:cNvSpPr txBox="1">
            <a:spLocks/>
          </p:cNvSpPr>
          <p:nvPr/>
        </p:nvSpPr>
        <p:spPr>
          <a:xfrm>
            <a:off x="-862914" y="693573"/>
            <a:ext cx="10542282" cy="2057400"/>
          </a:xfrm>
          <a:prstGeom prst="rect">
            <a:avLst/>
          </a:prstGeom>
        </p:spPr>
        <p:txBody>
          <a:bodyPr/>
          <a:lstStyle>
            <a:lvl1pPr algn="ctr" rtl="0" eaLnBrk="0" fontAlgn="base" hangingPunct="0">
              <a:spcBef>
                <a:spcPct val="0"/>
              </a:spcBef>
              <a:spcAft>
                <a:spcPct val="0"/>
              </a:spcAft>
              <a:defRPr sz="4400"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Title</a:t>
            </a:r>
            <a:endParaRPr lang="en-CA" dirty="0"/>
          </a:p>
        </p:txBody>
      </p:sp>
      <p:sp>
        <p:nvSpPr>
          <p:cNvPr id="8" name="Subtitle 2">
            <a:extLst>
              <a:ext uri="{FF2B5EF4-FFF2-40B4-BE49-F238E27FC236}">
                <a16:creationId xmlns:a16="http://schemas.microsoft.com/office/drawing/2014/main" id="{99FFD342-1F6B-4FDA-BCBE-70DF5BCE3638}"/>
              </a:ext>
            </a:extLst>
          </p:cNvPr>
          <p:cNvSpPr txBox="1">
            <a:spLocks/>
          </p:cNvSpPr>
          <p:nvPr/>
        </p:nvSpPr>
        <p:spPr>
          <a:xfrm>
            <a:off x="506627" y="1743940"/>
            <a:ext cx="7957751" cy="672175"/>
          </a:xfrm>
          <a:prstGeom prst="rect">
            <a:avLst/>
          </a:prstGeom>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Roboto" pitchFamily="2" charset="0"/>
                <a:ea typeface="Roboto" pitchFamily="2" charset="0"/>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Roboto" pitchFamily="2" charset="0"/>
                <a:ea typeface="Roboto" pitchFamily="2" charset="0"/>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Roboto" pitchFamily="2" charset="0"/>
                <a:ea typeface="Roboto" pitchFamily="2" charset="0"/>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Roboto" pitchFamily="2" charset="0"/>
                <a:ea typeface="Roboto" pitchFamily="2" charset="0"/>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Roboto" pitchFamily="2" charset="0"/>
                <a:ea typeface="Roboto" pitchFamily="2" charset="0"/>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defTabSz="914400"/>
            <a:r>
              <a:rPr lang="en-US" sz="2400" b="1" dirty="0"/>
              <a:t>Sub: Title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Disclosures</a:t>
            </a:r>
          </a:p>
        </p:txBody>
      </p:sp>
      <p:sp>
        <p:nvSpPr>
          <p:cNvPr id="15363" name="Content Placeholder 2"/>
          <p:cNvSpPr>
            <a:spLocks noGrp="1"/>
          </p:cNvSpPr>
          <p:nvPr>
            <p:ph idx="1"/>
          </p:nvPr>
        </p:nvSpPr>
        <p:spPr bwMode="auto">
          <a:xfrm>
            <a:off x="474663" y="1295400"/>
            <a:ext cx="8229600" cy="3306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dirty="0">
                <a:latin typeface="Arial" panose="020B0604020202020204" pitchFamily="34" charset="0"/>
                <a:cs typeface="Arial" panose="020B0604020202020204" pitchFamily="34" charset="0"/>
              </a:rPr>
              <a:t>	I _________“declare(s) no conflicts of interest, real or apparent, and no financial interests in any company, product, or service mentioned in this program, including grants, employment, gifts, stock holdings, and honoraria.”</a:t>
            </a:r>
          </a:p>
        </p:txBody>
      </p:sp>
      <p:pic>
        <p:nvPicPr>
          <p:cNvPr id="1536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9900" y="5006975"/>
            <a:ext cx="8969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368425" y="5007858"/>
            <a:ext cx="7637463" cy="630942"/>
          </a:xfrm>
          <a:prstGeom prst="rect">
            <a:avLst/>
          </a:prstGeom>
          <a:noFill/>
        </p:spPr>
        <p:txBody>
          <a:bodyPr>
            <a:spAutoFit/>
          </a:bodyPr>
          <a:lstStyle/>
          <a:p>
            <a:pPr eaLnBrk="1" fontAlgn="auto" hangingPunct="1">
              <a:spcBef>
                <a:spcPts val="0"/>
              </a:spcBef>
              <a:spcAft>
                <a:spcPts val="0"/>
              </a:spcAft>
              <a:defRPr/>
            </a:pPr>
            <a:r>
              <a:rPr lang="en-US" sz="1750">
                <a:latin typeface="+mn-lt"/>
                <a:cs typeface="+mn-cs"/>
              </a:rPr>
              <a:t>The American College of Apothecaries is accredited by the Accreditation Council for Pharmacy Education as a provider of continuing pharmacy education.</a:t>
            </a:r>
            <a:endParaRPr lang="en-US">
              <a:latin typeface="+mn-lt"/>
              <a:cs typeface="+mn-cs"/>
            </a:endParaRPr>
          </a:p>
        </p:txBody>
      </p:sp>
      <p:sp>
        <p:nvSpPr>
          <p:cNvPr id="6" name="TextBox 5"/>
          <p:cNvSpPr txBox="1"/>
          <p:nvPr/>
        </p:nvSpPr>
        <p:spPr>
          <a:xfrm>
            <a:off x="76200" y="6477000"/>
            <a:ext cx="3657600" cy="369332"/>
          </a:xfrm>
          <a:prstGeom prst="rect">
            <a:avLst/>
          </a:prstGeom>
          <a:solidFill>
            <a:schemeClr val="bg1"/>
          </a:solidFill>
        </p:spPr>
        <p:txBody>
          <a:bodyPr wrap="square" rtlCol="0">
            <a:spAutoFit/>
          </a:bodyPr>
          <a:lstStyle/>
          <a:p>
            <a:endParaRPr lang="en-US"/>
          </a:p>
        </p:txBody>
      </p:sp>
      <p:sp>
        <p:nvSpPr>
          <p:cNvPr id="7" name="TextBox 6"/>
          <p:cNvSpPr txBox="1"/>
          <p:nvPr/>
        </p:nvSpPr>
        <p:spPr>
          <a:xfrm>
            <a:off x="0" y="6581775"/>
            <a:ext cx="3810000" cy="254000"/>
          </a:xfrm>
          <a:prstGeom prst="rect">
            <a:avLst/>
          </a:prstGeom>
          <a:noFill/>
        </p:spPr>
        <p:txBody>
          <a:bodyPr wrap="square">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mn-cs"/>
              </a:rPr>
              <a:t>© 2024 American College of Apothecaries.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F343A6-E078-A96D-EE5E-036C275F3F1A}"/>
              </a:ext>
            </a:extLst>
          </p:cNvPr>
          <p:cNvSpPr>
            <a:spLocks noGrp="1"/>
          </p:cNvSpPr>
          <p:nvPr>
            <p:ph type="title"/>
          </p:nvPr>
        </p:nvSpPr>
        <p:spPr>
          <a:xfrm>
            <a:off x="457200" y="157680"/>
            <a:ext cx="8229600" cy="799250"/>
          </a:xfrm>
        </p:spPr>
        <p:txBody>
          <a:bodyPr/>
          <a:lstStyle/>
          <a:p>
            <a:r>
              <a:rPr lang="en-US" sz="4400" b="1" dirty="0">
                <a:solidFill>
                  <a:srgbClr val="3A5263"/>
                </a:solidFill>
                <a:latin typeface="+mj-lt"/>
                <a:ea typeface="Calibri"/>
                <a:cs typeface="Arial" panose="020B0604020202020204" pitchFamily="34" charset="0"/>
                <a:sym typeface="Calibri"/>
              </a:rPr>
              <a:t>Continuing Education Credit</a:t>
            </a:r>
            <a:endParaRPr lang="en-US" dirty="0"/>
          </a:p>
        </p:txBody>
      </p:sp>
      <p:sp>
        <p:nvSpPr>
          <p:cNvPr id="5" name="Content Placeholder 2">
            <a:extLst>
              <a:ext uri="{FF2B5EF4-FFF2-40B4-BE49-F238E27FC236}">
                <a16:creationId xmlns:a16="http://schemas.microsoft.com/office/drawing/2014/main" id="{ADE6337B-F70A-067E-67CC-289B4B58C0F2}"/>
              </a:ext>
            </a:extLst>
          </p:cNvPr>
          <p:cNvSpPr>
            <a:spLocks noGrp="1"/>
          </p:cNvSpPr>
          <p:nvPr>
            <p:ph idx="1"/>
          </p:nvPr>
        </p:nvSpPr>
        <p:spPr>
          <a:xfrm>
            <a:off x="223285" y="956930"/>
            <a:ext cx="8739962" cy="3733800"/>
          </a:xfrm>
        </p:spPr>
        <p:txBody>
          <a:bodyPr>
            <a:noAutofit/>
          </a:bodyPr>
          <a:lstStyle/>
          <a:p>
            <a:pPr marL="50800" indent="0">
              <a:spcBef>
                <a:spcPts val="0"/>
              </a:spcBef>
              <a:buNone/>
            </a:pPr>
            <a:r>
              <a:rPr lang="en-US" sz="1800" b="1" i="1" u="sng" dirty="0">
                <a:latin typeface="+mn-lt"/>
                <a:ea typeface="Verdana" panose="020B0604030504040204" pitchFamily="34" charset="0"/>
                <a:cs typeface="Arial" panose="020B0604020202020204" pitchFamily="34" charset="0"/>
              </a:rPr>
              <a:t>TITLE </a:t>
            </a:r>
            <a:r>
              <a:rPr lang="en-US" sz="1800" b="1" i="1" u="sng">
                <a:latin typeface="+mn-lt"/>
                <a:ea typeface="Verdana" panose="020B0604030504040204" pitchFamily="34" charset="0"/>
                <a:cs typeface="Arial" panose="020B0604020202020204" pitchFamily="34" charset="0"/>
              </a:rPr>
              <a:t>of Presentation     </a:t>
            </a:r>
            <a:r>
              <a:rPr lang="en-US" sz="1800" dirty="0">
                <a:latin typeface="+mn-lt"/>
                <a:cs typeface="Arial" panose="020B0604020202020204" pitchFamily="34" charset="0"/>
              </a:rPr>
              <a:t>has been approved for</a:t>
            </a:r>
            <a:r>
              <a:rPr lang="en-US" sz="1800" u="sng" dirty="0">
                <a:latin typeface="+mn-lt"/>
                <a:cs typeface="Arial" panose="020B0604020202020204" pitchFamily="34" charset="0"/>
              </a:rPr>
              <a:t>  1 </a:t>
            </a:r>
            <a:r>
              <a:rPr lang="en-US" sz="1800" dirty="0">
                <a:latin typeface="+mn-lt"/>
                <a:cs typeface="Arial" panose="020B0604020202020204" pitchFamily="34" charset="0"/>
              </a:rPr>
              <a:t> contact hours (0.</a:t>
            </a:r>
            <a:r>
              <a:rPr lang="en-US" sz="1800" u="sng" dirty="0">
                <a:latin typeface="+mn-lt"/>
                <a:cs typeface="Arial" panose="020B0604020202020204" pitchFamily="34" charset="0"/>
              </a:rPr>
              <a:t> 1 </a:t>
            </a:r>
            <a:r>
              <a:rPr lang="en-US" sz="1800" dirty="0">
                <a:latin typeface="+mn-lt"/>
                <a:cs typeface="Arial" panose="020B0604020202020204" pitchFamily="34" charset="0"/>
              </a:rPr>
              <a:t> CEUs) of continuing education credit. Attendees will be required to complete an online evaluation for each CE session they attend to verify attendance and acquire their CE. Attendees must provide their NABP e-Profile ID and birthdate (MMDD) to receive credit for any ACPE accredited CPE session.  </a:t>
            </a:r>
          </a:p>
          <a:p>
            <a:pPr marL="50800" indent="0">
              <a:spcBef>
                <a:spcPts val="0"/>
              </a:spcBef>
              <a:buNone/>
            </a:pPr>
            <a:endParaRPr lang="en-US" sz="800" dirty="0">
              <a:latin typeface="+mn-lt"/>
              <a:cs typeface="Arial" panose="020B0604020202020204" pitchFamily="34" charset="0"/>
            </a:endParaRPr>
          </a:p>
          <a:p>
            <a:pPr marL="50800" indent="0">
              <a:buNone/>
            </a:pPr>
            <a:r>
              <a:rPr lang="en-US" sz="1800" dirty="0">
                <a:latin typeface="+mn-lt"/>
                <a:cs typeface="Arial" panose="020B0604020202020204" pitchFamily="34" charset="0"/>
              </a:rPr>
              <a:t>It is the responsibility of the CPE taker to give correct information. If incorrect information is provided, the record will be rejected by the CPE Monitor and the CPE credit will not be awarded. If you complete an online evaluation for each CE session you attend at the conclusion of the conference, your CPE credits will be uploaded to the CPE Monitor System within 60 days of completion. If you do not see CPE activity displayed for a session that you attended and it has been more than 60 days since you submitted the CPE to the provider, please contact your CPE provider.</a:t>
            </a:r>
          </a:p>
          <a:p>
            <a:pPr marL="50800" indent="0">
              <a:buNone/>
            </a:pPr>
            <a:endParaRPr lang="en-US" sz="800" dirty="0">
              <a:latin typeface="+mn-lt"/>
              <a:cs typeface="Arial" panose="020B0604020202020204" pitchFamily="34" charset="0"/>
            </a:endParaRPr>
          </a:p>
          <a:p>
            <a:pPr marL="50800" indent="0">
              <a:buNone/>
            </a:pPr>
            <a:r>
              <a:rPr lang="en-US" sz="1800" dirty="0">
                <a:latin typeface="+mn-lt"/>
                <a:cs typeface="Arial" panose="020B0604020202020204" pitchFamily="34" charset="0"/>
              </a:rPr>
              <a:t>All sessions carrying the ACPE program number are approved for continuing education credit. The American College of Apothecaries, Inc. is accredited by the Accreditation Council for Pharmacy Education as a provider of continuing pharmacy education. </a:t>
            </a:r>
          </a:p>
        </p:txBody>
      </p:sp>
      <p:grpSp>
        <p:nvGrpSpPr>
          <p:cNvPr id="6" name="Group 5">
            <a:extLst>
              <a:ext uri="{FF2B5EF4-FFF2-40B4-BE49-F238E27FC236}">
                <a16:creationId xmlns:a16="http://schemas.microsoft.com/office/drawing/2014/main" id="{5271A405-265C-C6E2-3045-3095CA3FEB39}"/>
              </a:ext>
            </a:extLst>
          </p:cNvPr>
          <p:cNvGrpSpPr/>
          <p:nvPr/>
        </p:nvGrpSpPr>
        <p:grpSpPr>
          <a:xfrm>
            <a:off x="223285" y="5658380"/>
            <a:ext cx="5348176" cy="830997"/>
            <a:chOff x="1068448" y="4572261"/>
            <a:chExt cx="4324011" cy="1015634"/>
          </a:xfrm>
        </p:grpSpPr>
        <p:sp>
          <p:nvSpPr>
            <p:cNvPr id="7" name="TextBox 6">
              <a:extLst>
                <a:ext uri="{FF2B5EF4-FFF2-40B4-BE49-F238E27FC236}">
                  <a16:creationId xmlns:a16="http://schemas.microsoft.com/office/drawing/2014/main" id="{80B50168-1922-35D9-7F0A-17908D83A51C}"/>
                </a:ext>
              </a:extLst>
            </p:cNvPr>
            <p:cNvSpPr txBox="1"/>
            <p:nvPr userDrawn="1"/>
          </p:nvSpPr>
          <p:spPr>
            <a:xfrm>
              <a:off x="1676075" y="4572261"/>
              <a:ext cx="3716384" cy="1015634"/>
            </a:xfrm>
            <a:prstGeom prst="rect">
              <a:avLst/>
            </a:prstGeom>
            <a:noFill/>
          </p:spPr>
          <p:txBody>
            <a:bodyPr wrap="square">
              <a:spAutoFit/>
            </a:bodyPr>
            <a:lstStyle/>
            <a:p>
              <a:pPr defTabSz="457200">
                <a:defRPr/>
              </a:pPr>
              <a:r>
                <a:rPr lang="en-US" sz="1600" dirty="0">
                  <a:cs typeface="Arial" panose="020B0604020202020204" pitchFamily="34" charset="0"/>
                </a:rPr>
                <a:t>American College of Apothecaries is accredited by the Accreditation Council for Pharmacy Education as a provider of continuing pharmacy education. </a:t>
              </a:r>
            </a:p>
          </p:txBody>
        </p:sp>
        <p:pic>
          <p:nvPicPr>
            <p:cNvPr id="8" name="Picture 7">
              <a:extLst>
                <a:ext uri="{FF2B5EF4-FFF2-40B4-BE49-F238E27FC236}">
                  <a16:creationId xmlns:a16="http://schemas.microsoft.com/office/drawing/2014/main" id="{B76B0914-F6B4-7A69-12EC-481D5E9ED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8448" y="4722724"/>
              <a:ext cx="607627" cy="71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0282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0085-CD50-DE73-723C-B097E97B0FA6}"/>
              </a:ext>
            </a:extLst>
          </p:cNvPr>
          <p:cNvSpPr>
            <a:spLocks noGrp="1"/>
          </p:cNvSpPr>
          <p:nvPr>
            <p:ph type="title"/>
          </p:nvPr>
        </p:nvSpPr>
        <p:spPr/>
        <p:txBody>
          <a:bodyPr/>
          <a:lstStyle/>
          <a:p>
            <a:r>
              <a:rPr lang="en-US" sz="4000" b="1" dirty="0">
                <a:solidFill>
                  <a:srgbClr val="3A5263"/>
                </a:solidFill>
                <a:latin typeface="+mn-lt"/>
                <a:ea typeface="Calibri"/>
                <a:cs typeface="Arial" panose="020B0604020202020204" pitchFamily="34" charset="0"/>
                <a:sym typeface="Calibri"/>
              </a:rPr>
              <a:t>Additional Accreditation Information</a:t>
            </a:r>
            <a:br>
              <a:rPr lang="en-US" altLang="en-US" sz="4400" b="1" dirty="0">
                <a:solidFill>
                  <a:srgbClr val="3A5263"/>
                </a:solidFill>
                <a:cs typeface="Arial" panose="020B0604020202020204" pitchFamily="34" charset="0"/>
              </a:rPr>
            </a:br>
            <a:endParaRPr lang="en-US" dirty="0"/>
          </a:p>
        </p:txBody>
      </p:sp>
      <p:sp>
        <p:nvSpPr>
          <p:cNvPr id="4" name="Content Placeholder 2">
            <a:extLst>
              <a:ext uri="{FF2B5EF4-FFF2-40B4-BE49-F238E27FC236}">
                <a16:creationId xmlns:a16="http://schemas.microsoft.com/office/drawing/2014/main" id="{DF688705-58C5-2E4C-8743-B878523682F1}"/>
              </a:ext>
            </a:extLst>
          </p:cNvPr>
          <p:cNvSpPr>
            <a:spLocks noGrp="1"/>
          </p:cNvSpPr>
          <p:nvPr>
            <p:ph idx="1"/>
          </p:nvPr>
        </p:nvSpPr>
        <p:spPr>
          <a:xfrm>
            <a:off x="340242" y="1313121"/>
            <a:ext cx="8803758" cy="4300870"/>
          </a:xfrm>
        </p:spPr>
        <p:txBody>
          <a:bodyPr>
            <a:normAutofit fontScale="92500" lnSpcReduction="10000"/>
          </a:bodyPr>
          <a:lstStyle/>
          <a:p>
            <a:r>
              <a:rPr lang="en-US" sz="3000" dirty="0">
                <a:latin typeface="Arial" panose="020B0604020202020204" pitchFamily="34" charset="0"/>
                <a:cs typeface="Arial" panose="020B0604020202020204" pitchFamily="34" charset="0"/>
              </a:rPr>
              <a:t>Activity Type:	     	Knowledge based</a:t>
            </a:r>
          </a:p>
          <a:p>
            <a:pPr marL="0" indent="0">
              <a:buNone/>
            </a:pPr>
            <a:endParaRPr lang="en-US" sz="15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Target Audience:  	Pharmacists </a:t>
            </a:r>
          </a:p>
          <a:p>
            <a:pPr marL="0" indent="0">
              <a:buNone/>
            </a:pPr>
            <a:r>
              <a:rPr lang="en-US" sz="3000" dirty="0">
                <a:latin typeface="Arial" panose="020B0604020202020204" pitchFamily="34" charset="0"/>
                <a:cs typeface="Arial" panose="020B0604020202020204" pitchFamily="34" charset="0"/>
              </a:rPr>
              <a:t>			     	Pharmacy Technicians</a:t>
            </a:r>
          </a:p>
          <a:p>
            <a:r>
              <a:rPr lang="en-US" sz="3000" dirty="0">
                <a:latin typeface="Arial" panose="020B0604020202020204" pitchFamily="34" charset="0"/>
                <a:cs typeface="Arial" panose="020B0604020202020204" pitchFamily="34" charset="0"/>
              </a:rPr>
              <a:t>ACPE UAN: </a:t>
            </a:r>
            <a:r>
              <a:rPr lang="en-US" sz="2800" dirty="0">
                <a:cs typeface="Arial" panose="020B0604020202020204" pitchFamily="34" charset="0"/>
              </a:rPr>
              <a:t>	</a:t>
            </a:r>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Release Date:		</a:t>
            </a:r>
          </a:p>
          <a:p>
            <a:r>
              <a:rPr lang="en-US" sz="3000" dirty="0">
                <a:latin typeface="Arial" panose="020B0604020202020204" pitchFamily="34" charset="0"/>
                <a:cs typeface="Arial" panose="020B0604020202020204" pitchFamily="34" charset="0"/>
              </a:rPr>
              <a:t>Expiration Date:	</a:t>
            </a:r>
          </a:p>
          <a:p>
            <a:r>
              <a:rPr lang="en-US" sz="3000" dirty="0">
                <a:latin typeface="Arial" panose="020B0604020202020204" pitchFamily="34" charset="0"/>
                <a:cs typeface="Arial" panose="020B0604020202020204" pitchFamily="34" charset="0"/>
              </a:rPr>
              <a:t>For complete ACPE information and disclosures, see the complete program materials</a:t>
            </a:r>
            <a:r>
              <a:rPr lang="en-US" dirty="0">
                <a:cs typeface="Arial" panose="020B0604020202020204" pitchFamily="34" charset="0"/>
              </a:rPr>
              <a:t>	</a:t>
            </a:r>
          </a:p>
        </p:txBody>
      </p:sp>
    </p:spTree>
    <p:extLst>
      <p:ext uri="{BB962C8B-B14F-4D97-AF65-F5344CB8AC3E}">
        <p14:creationId xmlns:p14="http://schemas.microsoft.com/office/powerpoint/2010/main" val="156498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latin typeface="Arial" panose="020B0604020202020204" pitchFamily="34" charset="0"/>
                <a:cs typeface="Arial" panose="020B0604020202020204" pitchFamily="34" charset="0"/>
              </a:rPr>
              <a:t>Learning Objectives</a:t>
            </a:r>
          </a:p>
        </p:txBody>
      </p:sp>
      <p:sp>
        <p:nvSpPr>
          <p:cNvPr id="3" name="Content Placeholder 2"/>
          <p:cNvSpPr>
            <a:spLocks noGrp="1"/>
          </p:cNvSpPr>
          <p:nvPr>
            <p:ph idx="1"/>
          </p:nvPr>
        </p:nvSpPr>
        <p:spPr>
          <a:xfrm>
            <a:off x="346869" y="1166018"/>
            <a:ext cx="8450262" cy="4525963"/>
          </a:xfrm>
        </p:spPr>
        <p:txBody>
          <a:bodyPr rtlCol="0">
            <a:normAutofit/>
          </a:bodyPr>
          <a:lstStyle/>
          <a:p>
            <a:pPr eaLnBrk="1" fontAlgn="auto" hangingPunct="1">
              <a:spcAft>
                <a:spcPts val="0"/>
              </a:spcAft>
              <a:buFont typeface="Arial"/>
              <a:buNone/>
              <a:defRPr/>
            </a:pPr>
            <a:r>
              <a:rPr lang="en-US" dirty="0">
                <a:latin typeface="Arial" panose="020B0604020202020204" pitchFamily="34" charset="0"/>
                <a:cs typeface="Arial" panose="020B0604020202020204" pitchFamily="34" charset="0"/>
              </a:rPr>
              <a:t>	At the conclusion of this program, the participating pharmacist or technician will be able to:</a:t>
            </a:r>
          </a:p>
          <a:p>
            <a:pPr eaLnBrk="1" fontAlgn="auto" hangingPunct="1">
              <a:spcAft>
                <a:spcPts val="0"/>
              </a:spcAft>
              <a:buFont typeface="Arial"/>
              <a:buNone/>
              <a:defRPr/>
            </a:pPr>
            <a:endParaRPr lang="en-US" sz="1050" dirty="0">
              <a:latin typeface="Arial" panose="020B0604020202020204" pitchFamily="34" charset="0"/>
              <a:cs typeface="Arial" panose="020B0604020202020204" pitchFamily="34" charset="0"/>
            </a:endParaRPr>
          </a:p>
          <a:p>
            <a:pPr lvl="1" eaLnBrk="1" fontAlgn="auto" hangingPunct="1">
              <a:spcAft>
                <a:spcPts val="0"/>
              </a:spcAft>
              <a:buFont typeface="Arial"/>
              <a:buChar char="–"/>
              <a:defRPr/>
            </a:pPr>
            <a:r>
              <a:rPr lang="en-US" sz="2400" dirty="0">
                <a:latin typeface="Arial" panose="020B0604020202020204" pitchFamily="34" charset="0"/>
                <a:cs typeface="Arial" panose="020B0604020202020204" pitchFamily="34" charset="0"/>
              </a:rPr>
              <a:t>Objective #1</a:t>
            </a:r>
          </a:p>
          <a:p>
            <a:pPr lvl="1" eaLnBrk="1" fontAlgn="auto" hangingPunct="1">
              <a:spcAft>
                <a:spcPts val="0"/>
              </a:spcAft>
              <a:buFont typeface="Arial"/>
              <a:buChar char="–"/>
              <a:defRPr/>
            </a:pPr>
            <a:r>
              <a:rPr lang="en-US" sz="2400" dirty="0">
                <a:latin typeface="Arial" panose="020B0604020202020204" pitchFamily="34" charset="0"/>
                <a:cs typeface="Arial" panose="020B0604020202020204" pitchFamily="34" charset="0"/>
              </a:rPr>
              <a:t>Objective #2</a:t>
            </a:r>
          </a:p>
          <a:p>
            <a:pPr lvl="1" eaLnBrk="1" fontAlgn="auto" hangingPunct="1">
              <a:spcAft>
                <a:spcPts val="0"/>
              </a:spcAft>
              <a:buFont typeface="Arial"/>
              <a:buChar char="–"/>
              <a:defRPr/>
            </a:pPr>
            <a:r>
              <a:rPr lang="en-US" sz="2400" dirty="0">
                <a:latin typeface="Arial" panose="020B0604020202020204" pitchFamily="34" charset="0"/>
                <a:cs typeface="Arial" panose="020B0604020202020204" pitchFamily="34" charset="0"/>
              </a:rPr>
              <a:t>Objective #3</a:t>
            </a:r>
          </a:p>
          <a:p>
            <a:pPr eaLnBrk="1" fontAlgn="auto" hangingPunct="1">
              <a:spcAft>
                <a:spcPts val="0"/>
              </a:spcAft>
              <a:buFont typeface="Arial"/>
              <a:buChar char="•"/>
              <a:defRPr/>
            </a:pPr>
            <a:endParaRPr lang="en-US" dirty="0"/>
          </a:p>
        </p:txBody>
      </p:sp>
      <p:sp>
        <p:nvSpPr>
          <p:cNvPr id="4" name="TextBox 3"/>
          <p:cNvSpPr txBox="1"/>
          <p:nvPr/>
        </p:nvSpPr>
        <p:spPr>
          <a:xfrm>
            <a:off x="76200" y="6477000"/>
            <a:ext cx="3657600" cy="369332"/>
          </a:xfrm>
          <a:prstGeom prst="rect">
            <a:avLst/>
          </a:prstGeom>
          <a:solidFill>
            <a:schemeClr val="bg1"/>
          </a:solidFill>
        </p:spPr>
        <p:txBody>
          <a:bodyPr wrap="square" rtlCol="0">
            <a:spAutoFit/>
          </a:bodyPr>
          <a:lstStyle/>
          <a:p>
            <a:endParaRPr lang="en-US"/>
          </a:p>
        </p:txBody>
      </p:sp>
      <p:sp>
        <p:nvSpPr>
          <p:cNvPr id="5" name="TextBox 4"/>
          <p:cNvSpPr txBox="1"/>
          <p:nvPr/>
        </p:nvSpPr>
        <p:spPr>
          <a:xfrm>
            <a:off x="0" y="6621206"/>
            <a:ext cx="3810000" cy="254000"/>
          </a:xfrm>
          <a:prstGeom prst="rect">
            <a:avLst/>
          </a:prstGeom>
          <a:noFill/>
        </p:spPr>
        <p:txBody>
          <a:bodyPr wrap="square">
            <a:spAutoFit/>
          </a:bodyPr>
          <a:lstStyle/>
          <a:p>
            <a:pPr eaLnBrk="1" fontAlgn="auto" hangingPunct="1">
              <a:spcBef>
                <a:spcPts val="0"/>
              </a:spcBef>
              <a:spcAft>
                <a:spcPts val="0"/>
              </a:spcAft>
              <a:defRPr/>
            </a:pPr>
            <a:r>
              <a:rPr lang="en-US" sz="1050" dirty="0">
                <a:solidFill>
                  <a:schemeClr val="tx2"/>
                </a:solidFill>
                <a:latin typeface="Gill Sans MT" panose="020B0502020104020203" pitchFamily="34" charset="0"/>
                <a:cs typeface="+mn-cs"/>
              </a:rPr>
              <a:t>© 2024 American College of Apothecaries.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26213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526e79f-1c0d-4cd6-bc19-c9f427bf9c43">
      <Terms xmlns="http://schemas.microsoft.com/office/infopath/2007/PartnerControls"/>
    </lcf76f155ced4ddcb4097134ff3c332f>
    <TaxCatchAll xmlns="9c43a513-df3a-4a04-91c0-953214a299da" xsi:nil="true"/>
    <SharedWithUsers xmlns="9c43a513-df3a-4a04-91c0-953214a299da">
      <UserInfo>
        <DisplayName>Donna Reagan</DisplayName>
        <AccountId>17</AccountId>
        <AccountType/>
      </UserInfo>
      <UserInfo>
        <DisplayName>Linda Cathey</DisplayName>
        <AccountId>15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459519732832478367F3EEBBA024DD" ma:contentTypeVersion="19" ma:contentTypeDescription="Create a new document." ma:contentTypeScope="" ma:versionID="08043a909fcee0d2f42eba51a03dabc2">
  <xsd:schema xmlns:xsd="http://www.w3.org/2001/XMLSchema" xmlns:xs="http://www.w3.org/2001/XMLSchema" xmlns:p="http://schemas.microsoft.com/office/2006/metadata/properties" xmlns:ns2="9c43a513-df3a-4a04-91c0-953214a299da" xmlns:ns3="4526e79f-1c0d-4cd6-bc19-c9f427bf9c43" targetNamespace="http://schemas.microsoft.com/office/2006/metadata/properties" ma:root="true" ma:fieldsID="173b8f8aa0d80949095fdc7b8efafe0b" ns2:_="" ns3:_="">
    <xsd:import namespace="9c43a513-df3a-4a04-91c0-953214a299da"/>
    <xsd:import namespace="4526e79f-1c0d-4cd6-bc19-c9f427bf9c4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43a513-df3a-4a04-91c0-953214a299d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28d78ada-4740-4360-a621-755b3719ea2e}" ma:internalName="TaxCatchAll" ma:showField="CatchAllData" ma:web="9c43a513-df3a-4a04-91c0-953214a299d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526e79f-1c0d-4cd6-bc19-c9f427bf9c4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0ce7815-ee88-438b-9716-1b6dc663d9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7A1787-F86A-4857-B27F-AEA94569B752}">
  <ds:schemaRefs>
    <ds:schemaRef ds:uri="http://schemas.microsoft.com/sharepoint/v3/contenttype/forms"/>
  </ds:schemaRefs>
</ds:datastoreItem>
</file>

<file path=customXml/itemProps2.xml><?xml version="1.0" encoding="utf-8"?>
<ds:datastoreItem xmlns:ds="http://schemas.openxmlformats.org/officeDocument/2006/customXml" ds:itemID="{6804D1C6-AB41-49DF-AAB0-253564DF440E}">
  <ds:schemaRefs>
    <ds:schemaRef ds:uri="4526e79f-1c0d-4cd6-bc19-c9f427bf9c43"/>
    <ds:schemaRef ds:uri="9c43a513-df3a-4a04-91c0-953214a299d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DBD6668-2299-4208-A541-8213A4B977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43a513-df3a-4a04-91c0-953214a299da"/>
    <ds:schemaRef ds:uri="4526e79f-1c0d-4cd6-bc19-c9f427bf9c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194</TotalTime>
  <Words>673</Words>
  <Application>Microsoft Office PowerPoint</Application>
  <PresentationFormat>On-screen Show (4:3)</PresentationFormat>
  <Paragraphs>65</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Times New Roman</vt:lpstr>
      <vt:lpstr>Office Theme</vt:lpstr>
      <vt:lpstr>PowerPoint Presentation</vt:lpstr>
      <vt:lpstr>PowerPoint Presentation</vt:lpstr>
      <vt:lpstr>PowerPoint Presentation</vt:lpstr>
      <vt:lpstr>Disclosures</vt:lpstr>
      <vt:lpstr>Continuing Education Credit</vt:lpstr>
      <vt:lpstr>Additional Accreditation Information </vt:lpstr>
      <vt:lpstr>Learning Objectives</vt:lpstr>
      <vt:lpstr>PowerPoint Presentation</vt:lpstr>
      <vt:lpstr>PowerPoint Presentation</vt:lpstr>
      <vt:lpstr>CE Credit URL and Claim Code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dc:creator>
  <cp:lastModifiedBy>Donna Reagan</cp:lastModifiedBy>
  <cp:revision>5</cp:revision>
  <dcterms:created xsi:type="dcterms:W3CDTF">2013-03-08T14:21:51Z</dcterms:created>
  <dcterms:modified xsi:type="dcterms:W3CDTF">2024-01-09T18:40:05Z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0x010100FD459519732832478367F3EEBBA024DD</vt:lpwstr>
  </property>
  <property fmtid="{D5CDD505-2E9C-101B-9397-08002B2CF9AE}" pid="3" name="AuthorIds_UIVersion_4096">
    <vt:lpwstr>15</vt:lpwstr>
  </property>
  <property fmtid="{D5CDD505-2E9C-101B-9397-08002B2CF9AE}" pid="4" name="MediaServiceImageTags">
    <vt:lpwstr/>
  </property>
</Properties>
</file>