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64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9" r:id="rId7"/>
    <p:sldId id="265" r:id="rId8"/>
    <p:sldId id="270" r:id="rId9"/>
    <p:sldId id="266" r:id="rId10"/>
    <p:sldId id="264" r:id="rId11"/>
    <p:sldId id="269" r:id="rId12"/>
    <p:sldId id="271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D2D690-038B-456B-9996-0A9327B2BF40}" v="1" dt="2024-01-08T22:54:47.280"/>
    <p1510:client id="{805127EB-8FAC-464A-AEE8-411F0227F8C5}" v="25" dt="2024-01-09T17:47:29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9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9AF599-F3CB-41B7-AE52-8C78AF7BEE25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58E3A1C-266C-4F21-B551-2E7531E911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526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AA9E0CA-6F17-4257-9ED9-C48C90BE7BA4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4A856D-A42D-4577-8196-3A6DF1B5B4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20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568159-E904-4164-B92A-8B4E5A3FF1B5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0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A856D-A42D-4577-8196-3A6DF1B5B436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37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6604000"/>
            <a:ext cx="61087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/>
                </a:solidFill>
                <a:latin typeface="Gill Sans MT" panose="020B0502020104020203" pitchFamily="34" charset="0"/>
                <a:cs typeface="Times New Roman" pitchFamily="18" charset="0"/>
              </a:rPr>
              <a:t>© 2024 American College of Apothecaries.  All rights reserved.</a:t>
            </a:r>
            <a:endParaRPr lang="en-US" dirty="0">
              <a:solidFill>
                <a:schemeClr val="tx2"/>
              </a:solidFill>
              <a:latin typeface="Gill Sans MT" panose="020B0502020104020203" pitchFamily="34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09600" y="5867400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D687BDA-8FED-4B14-8F71-3E2C132294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317FF4-5DBB-096C-B080-69EDA33047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20"/>
          <a:stretch/>
        </p:blipFill>
        <p:spPr bwMode="auto">
          <a:xfrm>
            <a:off x="5791200" y="6075885"/>
            <a:ext cx="3124200" cy="78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57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46880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16823"/>
            <a:ext cx="3008313" cy="34093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983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555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733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09600" y="5883275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806F3E1-7AEE-4A31-B67E-6B7B04579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5">
            <a:extLst>
              <a:ext uri="{FF2B5EF4-FFF2-40B4-BE49-F238E27FC236}">
                <a16:creationId xmlns:a16="http://schemas.microsoft.com/office/drawing/2014/main" id="{2F83A37F-10D9-CA36-83B9-FE8364909E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20"/>
          <a:stretch/>
        </p:blipFill>
        <p:spPr bwMode="auto">
          <a:xfrm>
            <a:off x="5791200" y="6075885"/>
            <a:ext cx="3124200" cy="78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89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0" y="6604000"/>
            <a:ext cx="61087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/>
                </a:solidFill>
                <a:latin typeface="Gill Sans MT" panose="020B0502020104020203" pitchFamily="34" charset="0"/>
                <a:cs typeface="Times New Roman" pitchFamily="18" charset="0"/>
              </a:rPr>
              <a:t>© 2024 American College of Apothecaries.  All rights reserved.</a:t>
            </a:r>
            <a:endParaRPr lang="en-US" dirty="0">
              <a:solidFill>
                <a:schemeClr val="tx2"/>
              </a:solidFill>
              <a:latin typeface="Gill Sans MT" panose="020B0502020104020203" pitchFamily="34" charset="0"/>
              <a:cs typeface="Times New Roman" pitchFamily="18" charset="0"/>
            </a:endParaRPr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20"/>
          <a:stretch/>
        </p:blipFill>
        <p:spPr bwMode="auto">
          <a:xfrm>
            <a:off x="5791200" y="6075885"/>
            <a:ext cx="3124200" cy="78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09600" y="5867400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7C1560E-B97E-44BE-BA71-A190B80F02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9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6604000"/>
            <a:ext cx="61087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/>
                </a:solidFill>
                <a:latin typeface="Gill Sans MT" panose="020B0502020104020203" pitchFamily="34" charset="0"/>
                <a:cs typeface="Times New Roman" pitchFamily="18" charset="0"/>
              </a:rPr>
              <a:t>© 2024 American College of Apothecaries.  All rights reserved.</a:t>
            </a:r>
            <a:endParaRPr lang="en-US" dirty="0">
              <a:solidFill>
                <a:schemeClr val="tx2"/>
              </a:solidFill>
              <a:latin typeface="Gill Sans MT" panose="020B0502020104020203" pitchFamily="34" charset="0"/>
              <a:cs typeface="Times New Roman" pitchFamily="18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09600" y="5893322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0EA9230-5E1B-44C6-91E8-C98FD1A64C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5">
            <a:extLst>
              <a:ext uri="{FF2B5EF4-FFF2-40B4-BE49-F238E27FC236}">
                <a16:creationId xmlns:a16="http://schemas.microsoft.com/office/drawing/2014/main" id="{C4EAF176-CF08-BB83-BDEF-F2F621D933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20"/>
          <a:stretch/>
        </p:blipFill>
        <p:spPr bwMode="auto">
          <a:xfrm>
            <a:off x="5791200" y="6075885"/>
            <a:ext cx="3124200" cy="78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57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0887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72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453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w Cen MT" panose="020B0602020104020603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w Cen MT" panose="020B0602020104020603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0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19"/>
          <a:stretch/>
        </p:blipFill>
        <p:spPr bwMode="auto">
          <a:xfrm>
            <a:off x="685800" y="2165350"/>
            <a:ext cx="7913688" cy="197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0" y="6604000"/>
            <a:ext cx="61087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/>
                </a:solidFill>
                <a:latin typeface="Gill Sans MT" panose="020B0502020104020203" pitchFamily="34" charset="0"/>
                <a:cs typeface="Times New Roman" pitchFamily="18" charset="0"/>
              </a:rPr>
              <a:t>© 2024 American College of Apothecaries.  All rights reserved.</a:t>
            </a:r>
            <a:endParaRPr lang="en-US" dirty="0">
              <a:solidFill>
                <a:schemeClr val="tx2"/>
              </a:solidFill>
              <a:latin typeface="Gill Sans MT" panose="020B0502020104020203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74000">
              <a:schemeClr val="tx2">
                <a:lumMod val="20000"/>
                <a:lumOff val="80000"/>
              </a:schemeClr>
            </a:gs>
            <a:gs pos="83000">
              <a:schemeClr val="tx2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90346" y="228600"/>
            <a:ext cx="6796454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98611" y="6506289"/>
            <a:ext cx="334107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rgbClr val="119882"/>
                </a:solidFill>
                <a:cs typeface="Arial" panose="020B0604020202020204" pitchFamily="34" charset="0"/>
              </a:rPr>
              <a:t>© American College of Veterinary Pharmacists 2025</a:t>
            </a:r>
          </a:p>
        </p:txBody>
      </p:sp>
    </p:spTree>
    <p:extLst>
      <p:ext uri="{BB962C8B-B14F-4D97-AF65-F5344CB8AC3E}">
        <p14:creationId xmlns:p14="http://schemas.microsoft.com/office/powerpoint/2010/main" val="200932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cainfo.org/education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6D0B28F-7907-9259-8060-136ADAF19B57}"/>
              </a:ext>
            </a:extLst>
          </p:cNvPr>
          <p:cNvGrpSpPr/>
          <p:nvPr/>
        </p:nvGrpSpPr>
        <p:grpSpPr>
          <a:xfrm>
            <a:off x="266700" y="2641349"/>
            <a:ext cx="8610600" cy="2156988"/>
            <a:chOff x="304800" y="1600200"/>
            <a:chExt cx="8610600" cy="2156988"/>
          </a:xfrm>
        </p:grpSpPr>
        <p:pic>
          <p:nvPicPr>
            <p:cNvPr id="8195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597"/>
            <a:stretch/>
          </p:blipFill>
          <p:spPr bwMode="auto">
            <a:xfrm>
              <a:off x="304800" y="1600200"/>
              <a:ext cx="8610600" cy="215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304800" y="1600200"/>
              <a:ext cx="5486400" cy="381000"/>
            </a:xfrm>
            <a:prstGeom prst="rect">
              <a:avLst/>
            </a:prstGeom>
            <a:solidFill>
              <a:srgbClr val="FFEE57"/>
            </a:solidFill>
            <a:ln>
              <a:solidFill>
                <a:srgbClr val="FFEE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23E8CBF-FA6D-0E7E-C81F-48650B66C4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brightnessContrast bright="-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980" b="46520"/>
          <a:stretch/>
        </p:blipFill>
        <p:spPr>
          <a:xfrm>
            <a:off x="123672" y="1620005"/>
            <a:ext cx="8896655" cy="9231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35A13B-8A15-CBD5-8194-5E6B5A366F5B}"/>
              </a:ext>
            </a:extLst>
          </p:cNvPr>
          <p:cNvSpPr txBox="1"/>
          <p:nvPr/>
        </p:nvSpPr>
        <p:spPr>
          <a:xfrm>
            <a:off x="0" y="6559672"/>
            <a:ext cx="3810000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Gill Sans MT" panose="020B0502020104020203" pitchFamily="34" charset="0"/>
                <a:cs typeface="+mn-cs"/>
              </a:rPr>
              <a:t>© 2025 American College of Apothecaries.  All rights reserved.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6559672"/>
            <a:ext cx="3810000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Gill Sans MT" panose="020B0502020104020203" pitchFamily="34" charset="0"/>
                <a:cs typeface="+mn-cs"/>
              </a:rPr>
              <a:t>© 2025 American College of Apothecaries.  All rights reserved.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271AF99-1094-495A-7095-F42E00BB269E}"/>
              </a:ext>
            </a:extLst>
          </p:cNvPr>
          <p:cNvGrpSpPr/>
          <p:nvPr/>
        </p:nvGrpSpPr>
        <p:grpSpPr>
          <a:xfrm>
            <a:off x="6205132" y="6084332"/>
            <a:ext cx="2938868" cy="762000"/>
            <a:chOff x="304800" y="1600200"/>
            <a:chExt cx="8610600" cy="2156988"/>
          </a:xfrm>
        </p:grpSpPr>
        <p:pic>
          <p:nvPicPr>
            <p:cNvPr id="3" name="Picture 1">
              <a:extLst>
                <a:ext uri="{FF2B5EF4-FFF2-40B4-BE49-F238E27FC236}">
                  <a16:creationId xmlns:a16="http://schemas.microsoft.com/office/drawing/2014/main" id="{3887E93D-4A43-60CF-C862-43F4C43657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597"/>
            <a:stretch/>
          </p:blipFill>
          <p:spPr bwMode="auto">
            <a:xfrm>
              <a:off x="304800" y="1600200"/>
              <a:ext cx="8610600" cy="215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B33C02-F350-72FD-7E89-2B99CCD6AB4A}"/>
                </a:ext>
              </a:extLst>
            </p:cNvPr>
            <p:cNvSpPr/>
            <p:nvPr/>
          </p:nvSpPr>
          <p:spPr>
            <a:xfrm>
              <a:off x="304800" y="1600200"/>
              <a:ext cx="5486400" cy="381000"/>
            </a:xfrm>
            <a:prstGeom prst="rect">
              <a:avLst/>
            </a:prstGeom>
            <a:solidFill>
              <a:srgbClr val="FFEE57"/>
            </a:solidFill>
            <a:ln>
              <a:solidFill>
                <a:srgbClr val="FFEE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0" name="Subtitle 4">
            <a:extLst>
              <a:ext uri="{FF2B5EF4-FFF2-40B4-BE49-F238E27FC236}">
                <a16:creationId xmlns:a16="http://schemas.microsoft.com/office/drawing/2014/main" id="{35F02B3E-48AB-9E01-6753-DC90662CB6D4}"/>
              </a:ext>
            </a:extLst>
          </p:cNvPr>
          <p:cNvSpPr txBox="1">
            <a:spLocks/>
          </p:cNvSpPr>
          <p:nvPr/>
        </p:nvSpPr>
        <p:spPr bwMode="auto">
          <a:xfrm>
            <a:off x="622300" y="3269310"/>
            <a:ext cx="7899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Speaker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Title</a:t>
            </a:r>
          </a:p>
          <a:p>
            <a:pPr algn="ctr" defTabSz="457200" eaLnBrk="1" hangingPunct="1"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1988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1988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(Original Presentation Date)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i="0" u="none" strike="noStrike" kern="1200" cap="none" spc="0" normalizeH="0" baseline="0" noProof="0" dirty="0">
              <a:ln>
                <a:noFill/>
              </a:ln>
              <a:solidFill>
                <a:srgbClr val="11988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11988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6B7F90AD-F68D-8E1C-C74A-38DE915DB68C}"/>
              </a:ext>
            </a:extLst>
          </p:cNvPr>
          <p:cNvSpPr txBox="1">
            <a:spLocks/>
          </p:cNvSpPr>
          <p:nvPr/>
        </p:nvSpPr>
        <p:spPr>
          <a:xfrm>
            <a:off x="2613849" y="1849725"/>
            <a:ext cx="3916302" cy="11033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i="1" dirty="0">
                <a:solidFill>
                  <a:srgbClr val="002060"/>
                </a:solidFill>
                <a:latin typeface="+mj-lt"/>
              </a:rPr>
              <a:t>Subtitle (if applicable)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  <p:sp>
        <p:nvSpPr>
          <p:cNvPr id="14" name="Subtitle 4">
            <a:extLst>
              <a:ext uri="{FF2B5EF4-FFF2-40B4-BE49-F238E27FC236}">
                <a16:creationId xmlns:a16="http://schemas.microsoft.com/office/drawing/2014/main" id="{2DD7DCBE-5C82-74E4-45FD-084D980BC95C}"/>
              </a:ext>
            </a:extLst>
          </p:cNvPr>
          <p:cNvSpPr txBox="1">
            <a:spLocks/>
          </p:cNvSpPr>
          <p:nvPr/>
        </p:nvSpPr>
        <p:spPr bwMode="auto">
          <a:xfrm>
            <a:off x="622300" y="735947"/>
            <a:ext cx="7899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Title</a:t>
            </a:r>
            <a:endParaRPr kumimoji="0" lang="en-US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 defTabSz="457200" eaLnBrk="1" hangingPunct="1">
              <a:buNone/>
            </a:pP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1988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1988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11988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11988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Disclosures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097603"/>
            <a:ext cx="8229600" cy="3306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	“I, _________, declares no conflicts of interest, real or apparent, and no financial interests in any company, product, or service mentioned in this program, including grants, employment, gifts, stock holdings, and honoraria.”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F2B801-822C-02D6-A5C6-DE9F768B8702}"/>
              </a:ext>
            </a:extLst>
          </p:cNvPr>
          <p:cNvGrpSpPr/>
          <p:nvPr/>
        </p:nvGrpSpPr>
        <p:grpSpPr>
          <a:xfrm>
            <a:off x="6205132" y="6084332"/>
            <a:ext cx="2938868" cy="762000"/>
            <a:chOff x="304800" y="1600200"/>
            <a:chExt cx="8610600" cy="2156988"/>
          </a:xfrm>
        </p:grpSpPr>
        <p:pic>
          <p:nvPicPr>
            <p:cNvPr id="3" name="Picture 1">
              <a:extLst>
                <a:ext uri="{FF2B5EF4-FFF2-40B4-BE49-F238E27FC236}">
                  <a16:creationId xmlns:a16="http://schemas.microsoft.com/office/drawing/2014/main" id="{E2A21883-94ED-8B68-8BEA-0E8EC3441A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597"/>
            <a:stretch/>
          </p:blipFill>
          <p:spPr bwMode="auto">
            <a:xfrm>
              <a:off x="304800" y="1600200"/>
              <a:ext cx="8610600" cy="215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9567D44-0ADA-A994-9F12-3C246B2E67ED}"/>
                </a:ext>
              </a:extLst>
            </p:cNvPr>
            <p:cNvSpPr/>
            <p:nvPr/>
          </p:nvSpPr>
          <p:spPr>
            <a:xfrm>
              <a:off x="304800" y="1600200"/>
              <a:ext cx="5486400" cy="381000"/>
            </a:xfrm>
            <a:prstGeom prst="rect">
              <a:avLst/>
            </a:prstGeom>
            <a:solidFill>
              <a:srgbClr val="FFEE57"/>
            </a:solidFill>
            <a:ln>
              <a:solidFill>
                <a:srgbClr val="FFEE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F343A6-E078-A96D-EE5E-036C275F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7680"/>
            <a:ext cx="8229600" cy="799250"/>
          </a:xfrm>
        </p:spPr>
        <p:txBody>
          <a:bodyPr/>
          <a:lstStyle/>
          <a:p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+mj-lt"/>
                <a:ea typeface="Calibri"/>
                <a:cs typeface="Arial" panose="020B0604020202020204" pitchFamily="34" charset="0"/>
                <a:sym typeface="Calibri"/>
              </a:rPr>
              <a:t>Continuing Education Credit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B50168-1922-35D9-7F0A-17908D83A51C}"/>
              </a:ext>
            </a:extLst>
          </p:cNvPr>
          <p:cNvSpPr txBox="1"/>
          <p:nvPr userDrawn="1"/>
        </p:nvSpPr>
        <p:spPr>
          <a:xfrm>
            <a:off x="893780" y="6187894"/>
            <a:ext cx="49376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200" dirty="0">
                <a:cs typeface="Arial" panose="020B0604020202020204" pitchFamily="34" charset="0"/>
              </a:rPr>
              <a:t>American College of Apothecaries is accredited by the Accreditation Council for Pharmacy Education as a provider of continuing pharmacy education.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BBAE3DF-87D2-E22F-C92D-674E10E35025}"/>
              </a:ext>
            </a:extLst>
          </p:cNvPr>
          <p:cNvGrpSpPr/>
          <p:nvPr/>
        </p:nvGrpSpPr>
        <p:grpSpPr>
          <a:xfrm>
            <a:off x="6205132" y="6084332"/>
            <a:ext cx="2938868" cy="762000"/>
            <a:chOff x="304800" y="1600200"/>
            <a:chExt cx="8610600" cy="2156988"/>
          </a:xfrm>
        </p:grpSpPr>
        <p:pic>
          <p:nvPicPr>
            <p:cNvPr id="3" name="Picture 1">
              <a:extLst>
                <a:ext uri="{FF2B5EF4-FFF2-40B4-BE49-F238E27FC236}">
                  <a16:creationId xmlns:a16="http://schemas.microsoft.com/office/drawing/2014/main" id="{CF0C23F2-14A4-9E7A-5F0D-20EBD7E4C1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597"/>
            <a:stretch/>
          </p:blipFill>
          <p:spPr bwMode="auto">
            <a:xfrm>
              <a:off x="304800" y="1600200"/>
              <a:ext cx="8610600" cy="215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28861A-14AE-E798-15B6-21731460038E}"/>
                </a:ext>
              </a:extLst>
            </p:cNvPr>
            <p:cNvSpPr/>
            <p:nvPr/>
          </p:nvSpPr>
          <p:spPr>
            <a:xfrm>
              <a:off x="304800" y="1600200"/>
              <a:ext cx="5486400" cy="381000"/>
            </a:xfrm>
            <a:prstGeom prst="rect">
              <a:avLst/>
            </a:prstGeom>
            <a:solidFill>
              <a:srgbClr val="FFEE57"/>
            </a:solidFill>
            <a:ln>
              <a:solidFill>
                <a:srgbClr val="FFEE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65EFFFC7-28A7-7887-FB01-FAF8BB064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7200" y="6148454"/>
            <a:ext cx="523457" cy="48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44F21B-5BD8-F4B0-D70C-13B30BF69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6156"/>
            <a:ext cx="8229600" cy="329951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_________________________________is a knowledge-based program approved for ___ contact hours (______ CEUs) of pharmacy continuing education credit. Attendees must complete an online evaluation to receive CE credit and provide their NABP e-profile ID and birthdate (MMDD) for ACPE-accredited sessions.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All sessions carrying the ACPE program number are approved for pharmacy education credit. This live programming ACPE Universal Activity Number, ________________, has a release date of _____________ and an expiration date of _____________.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</a:b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At the conclusion of this presentation, an access code will be provided to claim CE credit through Lecture Panda.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82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69" y="1488003"/>
            <a:ext cx="84502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At the conclusion of this program, the participating pharmacist or pharmacy technician will be able to: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Learning Objective #1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Learning Objective #2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Learning Objective #3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84A586D-C155-7933-E0E6-AE0AD7C2F2C1}"/>
              </a:ext>
            </a:extLst>
          </p:cNvPr>
          <p:cNvGrpSpPr/>
          <p:nvPr/>
        </p:nvGrpSpPr>
        <p:grpSpPr>
          <a:xfrm>
            <a:off x="6205132" y="6084332"/>
            <a:ext cx="2938868" cy="762000"/>
            <a:chOff x="304800" y="1600200"/>
            <a:chExt cx="8610600" cy="2156988"/>
          </a:xfrm>
        </p:grpSpPr>
        <p:pic>
          <p:nvPicPr>
            <p:cNvPr id="6" name="Picture 1">
              <a:extLst>
                <a:ext uri="{FF2B5EF4-FFF2-40B4-BE49-F238E27FC236}">
                  <a16:creationId xmlns:a16="http://schemas.microsoft.com/office/drawing/2014/main" id="{CBDE837A-DA1C-AEF4-5C46-F5C5C9F9B7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597"/>
            <a:stretch/>
          </p:blipFill>
          <p:spPr bwMode="auto">
            <a:xfrm>
              <a:off x="304800" y="1600200"/>
              <a:ext cx="8610600" cy="215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E330D51-4732-71AD-FCBD-2904034E00E1}"/>
                </a:ext>
              </a:extLst>
            </p:cNvPr>
            <p:cNvSpPr/>
            <p:nvPr/>
          </p:nvSpPr>
          <p:spPr>
            <a:xfrm>
              <a:off x="304800" y="1600200"/>
              <a:ext cx="5486400" cy="381000"/>
            </a:xfrm>
            <a:prstGeom prst="rect">
              <a:avLst/>
            </a:prstGeom>
            <a:solidFill>
              <a:srgbClr val="FFEE57"/>
            </a:solidFill>
            <a:ln>
              <a:solidFill>
                <a:srgbClr val="FFEE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D828A58-C150-200D-A47B-471472DDA388}"/>
              </a:ext>
            </a:extLst>
          </p:cNvPr>
          <p:cNvSpPr txBox="1"/>
          <p:nvPr/>
        </p:nvSpPr>
        <p:spPr>
          <a:xfrm>
            <a:off x="0" y="6559672"/>
            <a:ext cx="3810000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Gill Sans MT" panose="020B0502020104020203" pitchFamily="34" charset="0"/>
                <a:cs typeface="+mn-cs"/>
              </a:rPr>
              <a:t>© 2025 American College of Apothecaries.  All rights reserved.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8FC97FD-B83E-241C-9325-394B48D79B1B}"/>
              </a:ext>
            </a:extLst>
          </p:cNvPr>
          <p:cNvGrpSpPr/>
          <p:nvPr/>
        </p:nvGrpSpPr>
        <p:grpSpPr>
          <a:xfrm>
            <a:off x="6205132" y="6084332"/>
            <a:ext cx="2938868" cy="762000"/>
            <a:chOff x="304800" y="1600200"/>
            <a:chExt cx="8610600" cy="2156988"/>
          </a:xfrm>
        </p:grpSpPr>
        <p:pic>
          <p:nvPicPr>
            <p:cNvPr id="3" name="Picture 1">
              <a:extLst>
                <a:ext uri="{FF2B5EF4-FFF2-40B4-BE49-F238E27FC236}">
                  <a16:creationId xmlns:a16="http://schemas.microsoft.com/office/drawing/2014/main" id="{D3E83014-00D7-3DC6-AFF4-905D779A7D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597"/>
            <a:stretch/>
          </p:blipFill>
          <p:spPr bwMode="auto">
            <a:xfrm>
              <a:off x="304800" y="1600200"/>
              <a:ext cx="8610600" cy="215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5760D5B-6CED-E5C4-E11A-EC23209B5255}"/>
                </a:ext>
              </a:extLst>
            </p:cNvPr>
            <p:cNvSpPr/>
            <p:nvPr/>
          </p:nvSpPr>
          <p:spPr>
            <a:xfrm>
              <a:off x="304800" y="1600200"/>
              <a:ext cx="5486400" cy="381000"/>
            </a:xfrm>
            <a:prstGeom prst="rect">
              <a:avLst/>
            </a:prstGeom>
            <a:solidFill>
              <a:srgbClr val="FFEE57"/>
            </a:solidFill>
            <a:ln>
              <a:solidFill>
                <a:srgbClr val="FFEE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3FAAA14C-8DBB-DAA3-47AE-60E056D28FD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19AE66-AF29-08D3-D917-4BC9F992A1F2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/>
              <a:t>Begin presentation on this slide. Make copies of this slide as needed….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D683ACB-53DB-DF5F-AD23-B2A899878B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More Information?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F9E80A1-21A0-34FB-90F5-8B1C2741BF78}"/>
              </a:ext>
            </a:extLst>
          </p:cNvPr>
          <p:cNvSpPr txBox="1">
            <a:spLocks/>
          </p:cNvSpPr>
          <p:nvPr/>
        </p:nvSpPr>
        <p:spPr>
          <a:xfrm>
            <a:off x="457200" y="2113732"/>
            <a:ext cx="8229600" cy="29495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b="1"/>
              <a:t>Name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/>
              <a:t>Title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/>
              <a:t>Company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/>
              <a:t>Contact Information / Website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404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FC45C-5B31-8AD0-0E2F-8EC49D099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0A8C14-0FBB-ACA9-5328-FD49258666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 Your CE Credit </a:t>
            </a:r>
            <a:br>
              <a:rPr lang="en-US" alt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(Lecture Panda)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7BBAFFC-5422-D756-8240-35DC31734608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Access Code: _____________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Deadline to complete the online evaluation is </a:t>
            </a:r>
            <a:br>
              <a:rPr lang="en-U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75C7A7-6F7E-AD59-C919-9B8A0A692853}"/>
              </a:ext>
            </a:extLst>
          </p:cNvPr>
          <p:cNvSpPr txBox="1"/>
          <p:nvPr/>
        </p:nvSpPr>
        <p:spPr>
          <a:xfrm>
            <a:off x="0" y="6559672"/>
            <a:ext cx="3810000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Gill Sans MT" panose="020B0502020104020203" pitchFamily="34" charset="0"/>
                <a:cs typeface="+mn-cs"/>
              </a:rPr>
              <a:t>© 2025 American College of Apothecaries.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6448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64" r="17690"/>
          <a:stretch>
            <a:fillRect/>
          </a:stretch>
        </p:blipFill>
        <p:spPr bwMode="auto">
          <a:xfrm>
            <a:off x="1041400" y="2657475"/>
            <a:ext cx="8128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23642" y="2582863"/>
            <a:ext cx="2295273" cy="996430"/>
          </a:xfrm>
          <a:prstGeom prst="rect">
            <a:avLst/>
          </a:prstGeom>
          <a:noFill/>
        </p:spPr>
        <p:txBody>
          <a:bodyPr/>
          <a:lstStyle/>
          <a:p>
            <a:pPr algn="just">
              <a:lnSpc>
                <a:spcPts val="1800"/>
              </a:lnSpc>
              <a:defRPr/>
            </a:pPr>
            <a:r>
              <a:rPr lang="en-US" spc="225" dirty="0">
                <a:solidFill>
                  <a:schemeClr val="tx2"/>
                </a:solidFill>
                <a:latin typeface="Gill Sans MT" panose="020B0502020104020203" pitchFamily="34" charset="0"/>
              </a:rPr>
              <a:t>Pharmaceutical Compounding</a:t>
            </a:r>
          </a:p>
          <a:p>
            <a:pPr algn="just">
              <a:lnSpc>
                <a:spcPts val="1800"/>
              </a:lnSpc>
              <a:defRPr/>
            </a:pPr>
            <a:r>
              <a:rPr lang="en-US" spc="225" dirty="0">
                <a:solidFill>
                  <a:schemeClr val="tx2"/>
                </a:solidFill>
                <a:latin typeface="Gill Sans MT" panose="020B0502020104020203" pitchFamily="34" charset="0"/>
              </a:rPr>
              <a:t>Training Courses</a:t>
            </a:r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xfrm>
            <a:off x="1041400" y="3973513"/>
            <a:ext cx="8128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22463" y="3973513"/>
            <a:ext cx="2674937" cy="784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en-US" spc="225">
                <a:solidFill>
                  <a:schemeClr val="tx2"/>
                </a:solidFill>
                <a:latin typeface="Gill Sans MT" panose="020B0502020104020203" pitchFamily="34" charset="0"/>
              </a:rPr>
              <a:t>Customized, On-Site Compounding Training</a:t>
            </a:r>
          </a:p>
        </p:txBody>
      </p:sp>
      <p:pic>
        <p:nvPicPr>
          <p:cNvPr id="18438" name="Picture 1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3" t="14733" r="15396" b="11457"/>
          <a:stretch/>
        </p:blipFill>
        <p:spPr bwMode="auto">
          <a:xfrm>
            <a:off x="4808538" y="2633404"/>
            <a:ext cx="874320" cy="725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56163" y="3991435"/>
            <a:ext cx="828675" cy="775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 rot="21382561">
            <a:off x="4830664" y="2718141"/>
            <a:ext cx="638175" cy="329407"/>
          </a:xfrm>
          <a:custGeom>
            <a:avLst/>
            <a:gdLst>
              <a:gd name="connsiteX0" fmla="*/ 0 w 641985"/>
              <a:gd name="connsiteY0" fmla="*/ 1905 h 388620"/>
              <a:gd name="connsiteX1" fmla="*/ 567690 w 641985"/>
              <a:gd name="connsiteY1" fmla="*/ 0 h 388620"/>
              <a:gd name="connsiteX2" fmla="*/ 641985 w 641985"/>
              <a:gd name="connsiteY2" fmla="*/ 274320 h 388620"/>
              <a:gd name="connsiteX3" fmla="*/ 590550 w 641985"/>
              <a:gd name="connsiteY3" fmla="*/ 316230 h 388620"/>
              <a:gd name="connsiteX4" fmla="*/ 563880 w 641985"/>
              <a:gd name="connsiteY4" fmla="*/ 327660 h 388620"/>
              <a:gd name="connsiteX5" fmla="*/ 548640 w 641985"/>
              <a:gd name="connsiteY5" fmla="*/ 320040 h 388620"/>
              <a:gd name="connsiteX6" fmla="*/ 542925 w 641985"/>
              <a:gd name="connsiteY6" fmla="*/ 318135 h 388620"/>
              <a:gd name="connsiteX7" fmla="*/ 552450 w 641985"/>
              <a:gd name="connsiteY7" fmla="*/ 340995 h 388620"/>
              <a:gd name="connsiteX8" fmla="*/ 28575 w 641985"/>
              <a:gd name="connsiteY8" fmla="*/ 388620 h 388620"/>
              <a:gd name="connsiteX9" fmla="*/ 5715 w 641985"/>
              <a:gd name="connsiteY9" fmla="*/ 146685 h 388620"/>
              <a:gd name="connsiteX10" fmla="*/ 0 w 641985"/>
              <a:gd name="connsiteY10" fmla="*/ 1905 h 388620"/>
              <a:gd name="connsiteX0" fmla="*/ 0 w 638175"/>
              <a:gd name="connsiteY0" fmla="*/ 1905 h 388620"/>
              <a:gd name="connsiteX1" fmla="*/ 567690 w 638175"/>
              <a:gd name="connsiteY1" fmla="*/ 0 h 388620"/>
              <a:gd name="connsiteX2" fmla="*/ 638175 w 638175"/>
              <a:gd name="connsiteY2" fmla="*/ 264795 h 388620"/>
              <a:gd name="connsiteX3" fmla="*/ 590550 w 638175"/>
              <a:gd name="connsiteY3" fmla="*/ 316230 h 388620"/>
              <a:gd name="connsiteX4" fmla="*/ 563880 w 638175"/>
              <a:gd name="connsiteY4" fmla="*/ 327660 h 388620"/>
              <a:gd name="connsiteX5" fmla="*/ 548640 w 638175"/>
              <a:gd name="connsiteY5" fmla="*/ 320040 h 388620"/>
              <a:gd name="connsiteX6" fmla="*/ 542925 w 638175"/>
              <a:gd name="connsiteY6" fmla="*/ 318135 h 388620"/>
              <a:gd name="connsiteX7" fmla="*/ 552450 w 638175"/>
              <a:gd name="connsiteY7" fmla="*/ 340995 h 388620"/>
              <a:gd name="connsiteX8" fmla="*/ 28575 w 638175"/>
              <a:gd name="connsiteY8" fmla="*/ 388620 h 388620"/>
              <a:gd name="connsiteX9" fmla="*/ 5715 w 638175"/>
              <a:gd name="connsiteY9" fmla="*/ 146685 h 388620"/>
              <a:gd name="connsiteX10" fmla="*/ 0 w 638175"/>
              <a:gd name="connsiteY10" fmla="*/ 1905 h 388620"/>
              <a:gd name="connsiteX0" fmla="*/ 0 w 638175"/>
              <a:gd name="connsiteY0" fmla="*/ 1905 h 388620"/>
              <a:gd name="connsiteX1" fmla="*/ 567690 w 638175"/>
              <a:gd name="connsiteY1" fmla="*/ 0 h 388620"/>
              <a:gd name="connsiteX2" fmla="*/ 638175 w 638175"/>
              <a:gd name="connsiteY2" fmla="*/ 264795 h 388620"/>
              <a:gd name="connsiteX3" fmla="*/ 596265 w 638175"/>
              <a:gd name="connsiteY3" fmla="*/ 304800 h 388620"/>
              <a:gd name="connsiteX4" fmla="*/ 563880 w 638175"/>
              <a:gd name="connsiteY4" fmla="*/ 327660 h 388620"/>
              <a:gd name="connsiteX5" fmla="*/ 548640 w 638175"/>
              <a:gd name="connsiteY5" fmla="*/ 320040 h 388620"/>
              <a:gd name="connsiteX6" fmla="*/ 542925 w 638175"/>
              <a:gd name="connsiteY6" fmla="*/ 318135 h 388620"/>
              <a:gd name="connsiteX7" fmla="*/ 552450 w 638175"/>
              <a:gd name="connsiteY7" fmla="*/ 340995 h 388620"/>
              <a:gd name="connsiteX8" fmla="*/ 28575 w 638175"/>
              <a:gd name="connsiteY8" fmla="*/ 388620 h 388620"/>
              <a:gd name="connsiteX9" fmla="*/ 5715 w 638175"/>
              <a:gd name="connsiteY9" fmla="*/ 146685 h 388620"/>
              <a:gd name="connsiteX10" fmla="*/ 0 w 638175"/>
              <a:gd name="connsiteY10" fmla="*/ 1905 h 388620"/>
              <a:gd name="connsiteX0" fmla="*/ 0 w 638175"/>
              <a:gd name="connsiteY0" fmla="*/ 1905 h 388620"/>
              <a:gd name="connsiteX1" fmla="*/ 567690 w 638175"/>
              <a:gd name="connsiteY1" fmla="*/ 0 h 388620"/>
              <a:gd name="connsiteX2" fmla="*/ 638175 w 638175"/>
              <a:gd name="connsiteY2" fmla="*/ 264795 h 388620"/>
              <a:gd name="connsiteX3" fmla="*/ 596265 w 638175"/>
              <a:gd name="connsiteY3" fmla="*/ 304800 h 388620"/>
              <a:gd name="connsiteX4" fmla="*/ 573405 w 638175"/>
              <a:gd name="connsiteY4" fmla="*/ 329565 h 388620"/>
              <a:gd name="connsiteX5" fmla="*/ 548640 w 638175"/>
              <a:gd name="connsiteY5" fmla="*/ 320040 h 388620"/>
              <a:gd name="connsiteX6" fmla="*/ 542925 w 638175"/>
              <a:gd name="connsiteY6" fmla="*/ 318135 h 388620"/>
              <a:gd name="connsiteX7" fmla="*/ 552450 w 638175"/>
              <a:gd name="connsiteY7" fmla="*/ 340995 h 388620"/>
              <a:gd name="connsiteX8" fmla="*/ 28575 w 638175"/>
              <a:gd name="connsiteY8" fmla="*/ 388620 h 388620"/>
              <a:gd name="connsiteX9" fmla="*/ 5715 w 638175"/>
              <a:gd name="connsiteY9" fmla="*/ 146685 h 388620"/>
              <a:gd name="connsiteX10" fmla="*/ 0 w 638175"/>
              <a:gd name="connsiteY10" fmla="*/ 1905 h 38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8175" h="388620">
                <a:moveTo>
                  <a:pt x="0" y="1905"/>
                </a:moveTo>
                <a:lnTo>
                  <a:pt x="567690" y="0"/>
                </a:lnTo>
                <a:lnTo>
                  <a:pt x="638175" y="264795"/>
                </a:lnTo>
                <a:lnTo>
                  <a:pt x="596265" y="304800"/>
                </a:lnTo>
                <a:lnTo>
                  <a:pt x="573405" y="329565"/>
                </a:lnTo>
                <a:cubicBezTo>
                  <a:pt x="568325" y="327025"/>
                  <a:pt x="553720" y="321945"/>
                  <a:pt x="548640" y="320040"/>
                </a:cubicBezTo>
                <a:cubicBezTo>
                  <a:pt x="543560" y="318135"/>
                  <a:pt x="542925" y="318135"/>
                  <a:pt x="542925" y="318135"/>
                </a:cubicBezTo>
                <a:lnTo>
                  <a:pt x="552450" y="340995"/>
                </a:lnTo>
                <a:lnTo>
                  <a:pt x="28575" y="388620"/>
                </a:lnTo>
                <a:lnTo>
                  <a:pt x="5715" y="146685"/>
                </a:lnTo>
                <a:lnTo>
                  <a:pt x="0" y="190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62625" y="3973513"/>
            <a:ext cx="2662238" cy="784225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en-US" spc="225" dirty="0">
                <a:solidFill>
                  <a:schemeClr val="tx2"/>
                </a:solidFill>
                <a:latin typeface="Gill Sans MT"/>
                <a:cs typeface="Arial"/>
              </a:rPr>
              <a:t>Joint </a:t>
            </a:r>
            <a:r>
              <a:rPr lang="en-US" spc="225" dirty="0" err="1">
                <a:solidFill>
                  <a:schemeClr val="tx2"/>
                </a:solidFill>
                <a:latin typeface="Gill Sans MT"/>
                <a:cs typeface="Arial"/>
              </a:rPr>
              <a:t>Providership</a:t>
            </a:r>
            <a:r>
              <a:rPr lang="en-US" spc="225" dirty="0">
                <a:solidFill>
                  <a:schemeClr val="tx2"/>
                </a:solidFill>
                <a:latin typeface="Gill Sans MT"/>
                <a:cs typeface="Arial"/>
              </a:rPr>
              <a:t> for CE Accreditation through ACPE</a:t>
            </a:r>
          </a:p>
        </p:txBody>
      </p:sp>
      <p:pic>
        <p:nvPicPr>
          <p:cNvPr id="1844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66"/>
          <a:stretch>
            <a:fillRect/>
          </a:stretch>
        </p:blipFill>
        <p:spPr bwMode="auto">
          <a:xfrm rot="-227907">
            <a:off x="4859526" y="2862841"/>
            <a:ext cx="48101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5762624" y="2598738"/>
            <a:ext cx="274002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en-US" spc="225" dirty="0">
                <a:solidFill>
                  <a:srgbClr val="223E82"/>
                </a:solidFill>
                <a:latin typeface="Gill Sans MT" panose="020B0502020104020203" pitchFamily="34" charset="0"/>
              </a:rPr>
              <a:t>Live Webinars</a:t>
            </a:r>
          </a:p>
          <a:p>
            <a:pPr>
              <a:lnSpc>
                <a:spcPts val="1800"/>
              </a:lnSpc>
              <a:defRPr/>
            </a:pPr>
            <a:r>
              <a:rPr lang="en-US" spc="225" dirty="0">
                <a:solidFill>
                  <a:srgbClr val="223E82"/>
                </a:solidFill>
                <a:latin typeface="Gill Sans MT" panose="020B0502020104020203" pitchFamily="34" charset="0"/>
              </a:rPr>
              <a:t>On-Demand CE</a:t>
            </a:r>
          </a:p>
          <a:p>
            <a:pPr>
              <a:lnSpc>
                <a:spcPts val="1800"/>
              </a:lnSpc>
              <a:defRPr/>
            </a:pPr>
            <a:r>
              <a:rPr lang="en-US" spc="225" dirty="0">
                <a:solidFill>
                  <a:srgbClr val="223E82"/>
                </a:solidFill>
                <a:latin typeface="Gill Sans MT" panose="020B0502020104020203" pitchFamily="34" charset="0"/>
              </a:rPr>
              <a:t>Home Studies &amp; Certificate Programs</a:t>
            </a:r>
          </a:p>
          <a:p>
            <a:pPr algn="just">
              <a:lnSpc>
                <a:spcPts val="1800"/>
              </a:lnSpc>
              <a:defRPr/>
            </a:pPr>
            <a:endParaRPr lang="en-US" spc="225" dirty="0">
              <a:solidFill>
                <a:srgbClr val="223E82"/>
              </a:solidFill>
              <a:latin typeface="Gill Sans MT" panose="020B0502020104020203" pitchFamily="34" charset="0"/>
            </a:endParaRPr>
          </a:p>
        </p:txBody>
      </p:sp>
      <p:sp>
        <p:nvSpPr>
          <p:cNvPr id="18444" name="TextBox 11"/>
          <p:cNvSpPr txBox="1">
            <a:spLocks noChangeArrowheads="1"/>
          </p:cNvSpPr>
          <p:nvPr/>
        </p:nvSpPr>
        <p:spPr bwMode="auto">
          <a:xfrm>
            <a:off x="1874838" y="1833563"/>
            <a:ext cx="53959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700" dirty="0">
                <a:latin typeface="Gill Sans MT" panose="020B0502020104020203" pitchFamily="34" charset="0"/>
                <a:hlinkClick r:id="rId8"/>
              </a:rPr>
              <a:t>www.acainfo.org/education</a:t>
            </a:r>
            <a:endParaRPr lang="en-US" altLang="en-US" sz="2700" dirty="0">
              <a:latin typeface="Gill Sans MT" panose="020B0502020104020203" pitchFamily="34" charset="0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827687" y="2682875"/>
            <a:ext cx="657225" cy="287338"/>
          </a:xfrm>
          <a:custGeom>
            <a:avLst/>
            <a:gdLst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579120 w 663137"/>
              <a:gd name="connsiteY12" fmla="*/ 5715 h 287655"/>
              <a:gd name="connsiteX13" fmla="*/ 582930 w 663137"/>
              <a:gd name="connsiteY13" fmla="*/ 17145 h 287655"/>
              <a:gd name="connsiteX14" fmla="*/ 584835 w 663137"/>
              <a:gd name="connsiteY14" fmla="*/ 22860 h 287655"/>
              <a:gd name="connsiteX15" fmla="*/ 586740 w 663137"/>
              <a:gd name="connsiteY15" fmla="*/ 28575 h 287655"/>
              <a:gd name="connsiteX16" fmla="*/ 588645 w 663137"/>
              <a:gd name="connsiteY16" fmla="*/ 34290 h 287655"/>
              <a:gd name="connsiteX17" fmla="*/ 592455 w 663137"/>
              <a:gd name="connsiteY17" fmla="*/ 40005 h 287655"/>
              <a:gd name="connsiteX18" fmla="*/ 596265 w 663137"/>
              <a:gd name="connsiteY18" fmla="*/ 51435 h 287655"/>
              <a:gd name="connsiteX19" fmla="*/ 603885 w 663137"/>
              <a:gd name="connsiteY19" fmla="*/ 62865 h 287655"/>
              <a:gd name="connsiteX20" fmla="*/ 607695 w 663137"/>
              <a:gd name="connsiteY20" fmla="*/ 68580 h 287655"/>
              <a:gd name="connsiteX21" fmla="*/ 611505 w 663137"/>
              <a:gd name="connsiteY21" fmla="*/ 80010 h 287655"/>
              <a:gd name="connsiteX22" fmla="*/ 615315 w 663137"/>
              <a:gd name="connsiteY22" fmla="*/ 85725 h 287655"/>
              <a:gd name="connsiteX23" fmla="*/ 622935 w 663137"/>
              <a:gd name="connsiteY23" fmla="*/ 102870 h 287655"/>
              <a:gd name="connsiteX24" fmla="*/ 626745 w 663137"/>
              <a:gd name="connsiteY24" fmla="*/ 116205 h 287655"/>
              <a:gd name="connsiteX25" fmla="*/ 632460 w 663137"/>
              <a:gd name="connsiteY25" fmla="*/ 135255 h 287655"/>
              <a:gd name="connsiteX26" fmla="*/ 634365 w 663137"/>
              <a:gd name="connsiteY26" fmla="*/ 140970 h 287655"/>
              <a:gd name="connsiteX27" fmla="*/ 638175 w 663137"/>
              <a:gd name="connsiteY27" fmla="*/ 146685 h 287655"/>
              <a:gd name="connsiteX28" fmla="*/ 640080 w 663137"/>
              <a:gd name="connsiteY28" fmla="*/ 156210 h 287655"/>
              <a:gd name="connsiteX29" fmla="*/ 641985 w 663137"/>
              <a:gd name="connsiteY29" fmla="*/ 163830 h 287655"/>
              <a:gd name="connsiteX30" fmla="*/ 647700 w 663137"/>
              <a:gd name="connsiteY30" fmla="*/ 188595 h 287655"/>
              <a:gd name="connsiteX31" fmla="*/ 649605 w 663137"/>
              <a:gd name="connsiteY31" fmla="*/ 201930 h 287655"/>
              <a:gd name="connsiteX32" fmla="*/ 651510 w 663137"/>
              <a:gd name="connsiteY32" fmla="*/ 207645 h 287655"/>
              <a:gd name="connsiteX33" fmla="*/ 653415 w 663137"/>
              <a:gd name="connsiteY33" fmla="*/ 217170 h 287655"/>
              <a:gd name="connsiteX34" fmla="*/ 655320 w 663137"/>
              <a:gd name="connsiteY34" fmla="*/ 228600 h 287655"/>
              <a:gd name="connsiteX35" fmla="*/ 659130 w 663137"/>
              <a:gd name="connsiteY35" fmla="*/ 240030 h 287655"/>
              <a:gd name="connsiteX36" fmla="*/ 662940 w 663137"/>
              <a:gd name="connsiteY36" fmla="*/ 260985 h 287655"/>
              <a:gd name="connsiteX37" fmla="*/ 662940 w 663137"/>
              <a:gd name="connsiteY37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579120 w 663137"/>
              <a:gd name="connsiteY12" fmla="*/ 5715 h 287655"/>
              <a:gd name="connsiteX13" fmla="*/ 582930 w 663137"/>
              <a:gd name="connsiteY13" fmla="*/ 17145 h 287655"/>
              <a:gd name="connsiteX14" fmla="*/ 584835 w 663137"/>
              <a:gd name="connsiteY14" fmla="*/ 22860 h 287655"/>
              <a:gd name="connsiteX15" fmla="*/ 586740 w 663137"/>
              <a:gd name="connsiteY15" fmla="*/ 28575 h 287655"/>
              <a:gd name="connsiteX16" fmla="*/ 588645 w 663137"/>
              <a:gd name="connsiteY16" fmla="*/ 34290 h 287655"/>
              <a:gd name="connsiteX17" fmla="*/ 592455 w 663137"/>
              <a:gd name="connsiteY17" fmla="*/ 40005 h 287655"/>
              <a:gd name="connsiteX18" fmla="*/ 596265 w 663137"/>
              <a:gd name="connsiteY18" fmla="*/ 51435 h 287655"/>
              <a:gd name="connsiteX19" fmla="*/ 603885 w 663137"/>
              <a:gd name="connsiteY19" fmla="*/ 62865 h 287655"/>
              <a:gd name="connsiteX20" fmla="*/ 611505 w 663137"/>
              <a:gd name="connsiteY20" fmla="*/ 80010 h 287655"/>
              <a:gd name="connsiteX21" fmla="*/ 615315 w 663137"/>
              <a:gd name="connsiteY21" fmla="*/ 85725 h 287655"/>
              <a:gd name="connsiteX22" fmla="*/ 622935 w 663137"/>
              <a:gd name="connsiteY22" fmla="*/ 102870 h 287655"/>
              <a:gd name="connsiteX23" fmla="*/ 626745 w 663137"/>
              <a:gd name="connsiteY23" fmla="*/ 116205 h 287655"/>
              <a:gd name="connsiteX24" fmla="*/ 632460 w 663137"/>
              <a:gd name="connsiteY24" fmla="*/ 135255 h 287655"/>
              <a:gd name="connsiteX25" fmla="*/ 634365 w 663137"/>
              <a:gd name="connsiteY25" fmla="*/ 140970 h 287655"/>
              <a:gd name="connsiteX26" fmla="*/ 638175 w 663137"/>
              <a:gd name="connsiteY26" fmla="*/ 146685 h 287655"/>
              <a:gd name="connsiteX27" fmla="*/ 640080 w 663137"/>
              <a:gd name="connsiteY27" fmla="*/ 156210 h 287655"/>
              <a:gd name="connsiteX28" fmla="*/ 641985 w 663137"/>
              <a:gd name="connsiteY28" fmla="*/ 163830 h 287655"/>
              <a:gd name="connsiteX29" fmla="*/ 647700 w 663137"/>
              <a:gd name="connsiteY29" fmla="*/ 188595 h 287655"/>
              <a:gd name="connsiteX30" fmla="*/ 649605 w 663137"/>
              <a:gd name="connsiteY30" fmla="*/ 201930 h 287655"/>
              <a:gd name="connsiteX31" fmla="*/ 651510 w 663137"/>
              <a:gd name="connsiteY31" fmla="*/ 207645 h 287655"/>
              <a:gd name="connsiteX32" fmla="*/ 653415 w 663137"/>
              <a:gd name="connsiteY32" fmla="*/ 217170 h 287655"/>
              <a:gd name="connsiteX33" fmla="*/ 655320 w 663137"/>
              <a:gd name="connsiteY33" fmla="*/ 228600 h 287655"/>
              <a:gd name="connsiteX34" fmla="*/ 659130 w 663137"/>
              <a:gd name="connsiteY34" fmla="*/ 240030 h 287655"/>
              <a:gd name="connsiteX35" fmla="*/ 662940 w 663137"/>
              <a:gd name="connsiteY35" fmla="*/ 260985 h 287655"/>
              <a:gd name="connsiteX36" fmla="*/ 662940 w 663137"/>
              <a:gd name="connsiteY36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579120 w 663137"/>
              <a:gd name="connsiteY12" fmla="*/ 5715 h 287655"/>
              <a:gd name="connsiteX13" fmla="*/ 582930 w 663137"/>
              <a:gd name="connsiteY13" fmla="*/ 17145 h 287655"/>
              <a:gd name="connsiteX14" fmla="*/ 584835 w 663137"/>
              <a:gd name="connsiteY14" fmla="*/ 22860 h 287655"/>
              <a:gd name="connsiteX15" fmla="*/ 586740 w 663137"/>
              <a:gd name="connsiteY15" fmla="*/ 28575 h 287655"/>
              <a:gd name="connsiteX16" fmla="*/ 588645 w 663137"/>
              <a:gd name="connsiteY16" fmla="*/ 34290 h 287655"/>
              <a:gd name="connsiteX17" fmla="*/ 592455 w 663137"/>
              <a:gd name="connsiteY17" fmla="*/ 40005 h 287655"/>
              <a:gd name="connsiteX18" fmla="*/ 603885 w 663137"/>
              <a:gd name="connsiteY18" fmla="*/ 62865 h 287655"/>
              <a:gd name="connsiteX19" fmla="*/ 611505 w 663137"/>
              <a:gd name="connsiteY19" fmla="*/ 80010 h 287655"/>
              <a:gd name="connsiteX20" fmla="*/ 615315 w 663137"/>
              <a:gd name="connsiteY20" fmla="*/ 85725 h 287655"/>
              <a:gd name="connsiteX21" fmla="*/ 622935 w 663137"/>
              <a:gd name="connsiteY21" fmla="*/ 102870 h 287655"/>
              <a:gd name="connsiteX22" fmla="*/ 626745 w 663137"/>
              <a:gd name="connsiteY22" fmla="*/ 116205 h 287655"/>
              <a:gd name="connsiteX23" fmla="*/ 632460 w 663137"/>
              <a:gd name="connsiteY23" fmla="*/ 135255 h 287655"/>
              <a:gd name="connsiteX24" fmla="*/ 634365 w 663137"/>
              <a:gd name="connsiteY24" fmla="*/ 140970 h 287655"/>
              <a:gd name="connsiteX25" fmla="*/ 638175 w 663137"/>
              <a:gd name="connsiteY25" fmla="*/ 146685 h 287655"/>
              <a:gd name="connsiteX26" fmla="*/ 640080 w 663137"/>
              <a:gd name="connsiteY26" fmla="*/ 156210 h 287655"/>
              <a:gd name="connsiteX27" fmla="*/ 641985 w 663137"/>
              <a:gd name="connsiteY27" fmla="*/ 163830 h 287655"/>
              <a:gd name="connsiteX28" fmla="*/ 647700 w 663137"/>
              <a:gd name="connsiteY28" fmla="*/ 188595 h 287655"/>
              <a:gd name="connsiteX29" fmla="*/ 649605 w 663137"/>
              <a:gd name="connsiteY29" fmla="*/ 201930 h 287655"/>
              <a:gd name="connsiteX30" fmla="*/ 651510 w 663137"/>
              <a:gd name="connsiteY30" fmla="*/ 207645 h 287655"/>
              <a:gd name="connsiteX31" fmla="*/ 653415 w 663137"/>
              <a:gd name="connsiteY31" fmla="*/ 217170 h 287655"/>
              <a:gd name="connsiteX32" fmla="*/ 655320 w 663137"/>
              <a:gd name="connsiteY32" fmla="*/ 228600 h 287655"/>
              <a:gd name="connsiteX33" fmla="*/ 659130 w 663137"/>
              <a:gd name="connsiteY33" fmla="*/ 240030 h 287655"/>
              <a:gd name="connsiteX34" fmla="*/ 662940 w 663137"/>
              <a:gd name="connsiteY34" fmla="*/ 260985 h 287655"/>
              <a:gd name="connsiteX35" fmla="*/ 662940 w 663137"/>
              <a:gd name="connsiteY35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579120 w 663137"/>
              <a:gd name="connsiteY12" fmla="*/ 5715 h 287655"/>
              <a:gd name="connsiteX13" fmla="*/ 582930 w 663137"/>
              <a:gd name="connsiteY13" fmla="*/ 17145 h 287655"/>
              <a:gd name="connsiteX14" fmla="*/ 584835 w 663137"/>
              <a:gd name="connsiteY14" fmla="*/ 22860 h 287655"/>
              <a:gd name="connsiteX15" fmla="*/ 586740 w 663137"/>
              <a:gd name="connsiteY15" fmla="*/ 28575 h 287655"/>
              <a:gd name="connsiteX16" fmla="*/ 588645 w 663137"/>
              <a:gd name="connsiteY16" fmla="*/ 34290 h 287655"/>
              <a:gd name="connsiteX17" fmla="*/ 603885 w 663137"/>
              <a:gd name="connsiteY17" fmla="*/ 62865 h 287655"/>
              <a:gd name="connsiteX18" fmla="*/ 611505 w 663137"/>
              <a:gd name="connsiteY18" fmla="*/ 80010 h 287655"/>
              <a:gd name="connsiteX19" fmla="*/ 615315 w 663137"/>
              <a:gd name="connsiteY19" fmla="*/ 85725 h 287655"/>
              <a:gd name="connsiteX20" fmla="*/ 622935 w 663137"/>
              <a:gd name="connsiteY20" fmla="*/ 102870 h 287655"/>
              <a:gd name="connsiteX21" fmla="*/ 626745 w 663137"/>
              <a:gd name="connsiteY21" fmla="*/ 116205 h 287655"/>
              <a:gd name="connsiteX22" fmla="*/ 632460 w 663137"/>
              <a:gd name="connsiteY22" fmla="*/ 135255 h 287655"/>
              <a:gd name="connsiteX23" fmla="*/ 634365 w 663137"/>
              <a:gd name="connsiteY23" fmla="*/ 140970 h 287655"/>
              <a:gd name="connsiteX24" fmla="*/ 638175 w 663137"/>
              <a:gd name="connsiteY24" fmla="*/ 146685 h 287655"/>
              <a:gd name="connsiteX25" fmla="*/ 640080 w 663137"/>
              <a:gd name="connsiteY25" fmla="*/ 156210 h 287655"/>
              <a:gd name="connsiteX26" fmla="*/ 641985 w 663137"/>
              <a:gd name="connsiteY26" fmla="*/ 163830 h 287655"/>
              <a:gd name="connsiteX27" fmla="*/ 647700 w 663137"/>
              <a:gd name="connsiteY27" fmla="*/ 188595 h 287655"/>
              <a:gd name="connsiteX28" fmla="*/ 649605 w 663137"/>
              <a:gd name="connsiteY28" fmla="*/ 201930 h 287655"/>
              <a:gd name="connsiteX29" fmla="*/ 651510 w 663137"/>
              <a:gd name="connsiteY29" fmla="*/ 207645 h 287655"/>
              <a:gd name="connsiteX30" fmla="*/ 653415 w 663137"/>
              <a:gd name="connsiteY30" fmla="*/ 217170 h 287655"/>
              <a:gd name="connsiteX31" fmla="*/ 655320 w 663137"/>
              <a:gd name="connsiteY31" fmla="*/ 228600 h 287655"/>
              <a:gd name="connsiteX32" fmla="*/ 659130 w 663137"/>
              <a:gd name="connsiteY32" fmla="*/ 240030 h 287655"/>
              <a:gd name="connsiteX33" fmla="*/ 662940 w 663137"/>
              <a:gd name="connsiteY33" fmla="*/ 260985 h 287655"/>
              <a:gd name="connsiteX34" fmla="*/ 662940 w 663137"/>
              <a:gd name="connsiteY34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579120 w 663137"/>
              <a:gd name="connsiteY12" fmla="*/ 5715 h 287655"/>
              <a:gd name="connsiteX13" fmla="*/ 582930 w 663137"/>
              <a:gd name="connsiteY13" fmla="*/ 17145 h 287655"/>
              <a:gd name="connsiteX14" fmla="*/ 584835 w 663137"/>
              <a:gd name="connsiteY14" fmla="*/ 22860 h 287655"/>
              <a:gd name="connsiteX15" fmla="*/ 588645 w 663137"/>
              <a:gd name="connsiteY15" fmla="*/ 34290 h 287655"/>
              <a:gd name="connsiteX16" fmla="*/ 603885 w 663137"/>
              <a:gd name="connsiteY16" fmla="*/ 62865 h 287655"/>
              <a:gd name="connsiteX17" fmla="*/ 611505 w 663137"/>
              <a:gd name="connsiteY17" fmla="*/ 80010 h 287655"/>
              <a:gd name="connsiteX18" fmla="*/ 615315 w 663137"/>
              <a:gd name="connsiteY18" fmla="*/ 85725 h 287655"/>
              <a:gd name="connsiteX19" fmla="*/ 622935 w 663137"/>
              <a:gd name="connsiteY19" fmla="*/ 102870 h 287655"/>
              <a:gd name="connsiteX20" fmla="*/ 626745 w 663137"/>
              <a:gd name="connsiteY20" fmla="*/ 116205 h 287655"/>
              <a:gd name="connsiteX21" fmla="*/ 632460 w 663137"/>
              <a:gd name="connsiteY21" fmla="*/ 135255 h 287655"/>
              <a:gd name="connsiteX22" fmla="*/ 634365 w 663137"/>
              <a:gd name="connsiteY22" fmla="*/ 140970 h 287655"/>
              <a:gd name="connsiteX23" fmla="*/ 638175 w 663137"/>
              <a:gd name="connsiteY23" fmla="*/ 146685 h 287655"/>
              <a:gd name="connsiteX24" fmla="*/ 640080 w 663137"/>
              <a:gd name="connsiteY24" fmla="*/ 156210 h 287655"/>
              <a:gd name="connsiteX25" fmla="*/ 641985 w 663137"/>
              <a:gd name="connsiteY25" fmla="*/ 163830 h 287655"/>
              <a:gd name="connsiteX26" fmla="*/ 647700 w 663137"/>
              <a:gd name="connsiteY26" fmla="*/ 188595 h 287655"/>
              <a:gd name="connsiteX27" fmla="*/ 649605 w 663137"/>
              <a:gd name="connsiteY27" fmla="*/ 201930 h 287655"/>
              <a:gd name="connsiteX28" fmla="*/ 651510 w 663137"/>
              <a:gd name="connsiteY28" fmla="*/ 207645 h 287655"/>
              <a:gd name="connsiteX29" fmla="*/ 653415 w 663137"/>
              <a:gd name="connsiteY29" fmla="*/ 217170 h 287655"/>
              <a:gd name="connsiteX30" fmla="*/ 655320 w 663137"/>
              <a:gd name="connsiteY30" fmla="*/ 228600 h 287655"/>
              <a:gd name="connsiteX31" fmla="*/ 659130 w 663137"/>
              <a:gd name="connsiteY31" fmla="*/ 240030 h 287655"/>
              <a:gd name="connsiteX32" fmla="*/ 662940 w 663137"/>
              <a:gd name="connsiteY32" fmla="*/ 260985 h 287655"/>
              <a:gd name="connsiteX33" fmla="*/ 662940 w 663137"/>
              <a:gd name="connsiteY33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579120 w 663137"/>
              <a:gd name="connsiteY12" fmla="*/ 5715 h 287655"/>
              <a:gd name="connsiteX13" fmla="*/ 582930 w 663137"/>
              <a:gd name="connsiteY13" fmla="*/ 17145 h 287655"/>
              <a:gd name="connsiteX14" fmla="*/ 584835 w 663137"/>
              <a:gd name="connsiteY14" fmla="*/ 22860 h 287655"/>
              <a:gd name="connsiteX15" fmla="*/ 603885 w 663137"/>
              <a:gd name="connsiteY15" fmla="*/ 62865 h 287655"/>
              <a:gd name="connsiteX16" fmla="*/ 611505 w 663137"/>
              <a:gd name="connsiteY16" fmla="*/ 80010 h 287655"/>
              <a:gd name="connsiteX17" fmla="*/ 615315 w 663137"/>
              <a:gd name="connsiteY17" fmla="*/ 85725 h 287655"/>
              <a:gd name="connsiteX18" fmla="*/ 622935 w 663137"/>
              <a:gd name="connsiteY18" fmla="*/ 102870 h 287655"/>
              <a:gd name="connsiteX19" fmla="*/ 626745 w 663137"/>
              <a:gd name="connsiteY19" fmla="*/ 116205 h 287655"/>
              <a:gd name="connsiteX20" fmla="*/ 632460 w 663137"/>
              <a:gd name="connsiteY20" fmla="*/ 135255 h 287655"/>
              <a:gd name="connsiteX21" fmla="*/ 634365 w 663137"/>
              <a:gd name="connsiteY21" fmla="*/ 140970 h 287655"/>
              <a:gd name="connsiteX22" fmla="*/ 638175 w 663137"/>
              <a:gd name="connsiteY22" fmla="*/ 146685 h 287655"/>
              <a:gd name="connsiteX23" fmla="*/ 640080 w 663137"/>
              <a:gd name="connsiteY23" fmla="*/ 156210 h 287655"/>
              <a:gd name="connsiteX24" fmla="*/ 641985 w 663137"/>
              <a:gd name="connsiteY24" fmla="*/ 163830 h 287655"/>
              <a:gd name="connsiteX25" fmla="*/ 647700 w 663137"/>
              <a:gd name="connsiteY25" fmla="*/ 188595 h 287655"/>
              <a:gd name="connsiteX26" fmla="*/ 649605 w 663137"/>
              <a:gd name="connsiteY26" fmla="*/ 201930 h 287655"/>
              <a:gd name="connsiteX27" fmla="*/ 651510 w 663137"/>
              <a:gd name="connsiteY27" fmla="*/ 207645 h 287655"/>
              <a:gd name="connsiteX28" fmla="*/ 653415 w 663137"/>
              <a:gd name="connsiteY28" fmla="*/ 217170 h 287655"/>
              <a:gd name="connsiteX29" fmla="*/ 655320 w 663137"/>
              <a:gd name="connsiteY29" fmla="*/ 228600 h 287655"/>
              <a:gd name="connsiteX30" fmla="*/ 659130 w 663137"/>
              <a:gd name="connsiteY30" fmla="*/ 240030 h 287655"/>
              <a:gd name="connsiteX31" fmla="*/ 662940 w 663137"/>
              <a:gd name="connsiteY31" fmla="*/ 260985 h 287655"/>
              <a:gd name="connsiteX32" fmla="*/ 662940 w 663137"/>
              <a:gd name="connsiteY32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579120 w 663137"/>
              <a:gd name="connsiteY12" fmla="*/ 5715 h 287655"/>
              <a:gd name="connsiteX13" fmla="*/ 582930 w 663137"/>
              <a:gd name="connsiteY13" fmla="*/ 17145 h 287655"/>
              <a:gd name="connsiteX14" fmla="*/ 603885 w 663137"/>
              <a:gd name="connsiteY14" fmla="*/ 62865 h 287655"/>
              <a:gd name="connsiteX15" fmla="*/ 611505 w 663137"/>
              <a:gd name="connsiteY15" fmla="*/ 80010 h 287655"/>
              <a:gd name="connsiteX16" fmla="*/ 615315 w 663137"/>
              <a:gd name="connsiteY16" fmla="*/ 85725 h 287655"/>
              <a:gd name="connsiteX17" fmla="*/ 622935 w 663137"/>
              <a:gd name="connsiteY17" fmla="*/ 102870 h 287655"/>
              <a:gd name="connsiteX18" fmla="*/ 626745 w 663137"/>
              <a:gd name="connsiteY18" fmla="*/ 116205 h 287655"/>
              <a:gd name="connsiteX19" fmla="*/ 632460 w 663137"/>
              <a:gd name="connsiteY19" fmla="*/ 135255 h 287655"/>
              <a:gd name="connsiteX20" fmla="*/ 634365 w 663137"/>
              <a:gd name="connsiteY20" fmla="*/ 140970 h 287655"/>
              <a:gd name="connsiteX21" fmla="*/ 638175 w 663137"/>
              <a:gd name="connsiteY21" fmla="*/ 146685 h 287655"/>
              <a:gd name="connsiteX22" fmla="*/ 640080 w 663137"/>
              <a:gd name="connsiteY22" fmla="*/ 156210 h 287655"/>
              <a:gd name="connsiteX23" fmla="*/ 641985 w 663137"/>
              <a:gd name="connsiteY23" fmla="*/ 163830 h 287655"/>
              <a:gd name="connsiteX24" fmla="*/ 647700 w 663137"/>
              <a:gd name="connsiteY24" fmla="*/ 188595 h 287655"/>
              <a:gd name="connsiteX25" fmla="*/ 649605 w 663137"/>
              <a:gd name="connsiteY25" fmla="*/ 201930 h 287655"/>
              <a:gd name="connsiteX26" fmla="*/ 651510 w 663137"/>
              <a:gd name="connsiteY26" fmla="*/ 207645 h 287655"/>
              <a:gd name="connsiteX27" fmla="*/ 653415 w 663137"/>
              <a:gd name="connsiteY27" fmla="*/ 217170 h 287655"/>
              <a:gd name="connsiteX28" fmla="*/ 655320 w 663137"/>
              <a:gd name="connsiteY28" fmla="*/ 228600 h 287655"/>
              <a:gd name="connsiteX29" fmla="*/ 659130 w 663137"/>
              <a:gd name="connsiteY29" fmla="*/ 240030 h 287655"/>
              <a:gd name="connsiteX30" fmla="*/ 662940 w 663137"/>
              <a:gd name="connsiteY30" fmla="*/ 260985 h 287655"/>
              <a:gd name="connsiteX31" fmla="*/ 662940 w 663137"/>
              <a:gd name="connsiteY31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582930 w 663137"/>
              <a:gd name="connsiteY12" fmla="*/ 17145 h 287655"/>
              <a:gd name="connsiteX13" fmla="*/ 603885 w 663137"/>
              <a:gd name="connsiteY13" fmla="*/ 62865 h 287655"/>
              <a:gd name="connsiteX14" fmla="*/ 611505 w 663137"/>
              <a:gd name="connsiteY14" fmla="*/ 80010 h 287655"/>
              <a:gd name="connsiteX15" fmla="*/ 615315 w 663137"/>
              <a:gd name="connsiteY15" fmla="*/ 85725 h 287655"/>
              <a:gd name="connsiteX16" fmla="*/ 622935 w 663137"/>
              <a:gd name="connsiteY16" fmla="*/ 102870 h 287655"/>
              <a:gd name="connsiteX17" fmla="*/ 626745 w 663137"/>
              <a:gd name="connsiteY17" fmla="*/ 116205 h 287655"/>
              <a:gd name="connsiteX18" fmla="*/ 632460 w 663137"/>
              <a:gd name="connsiteY18" fmla="*/ 135255 h 287655"/>
              <a:gd name="connsiteX19" fmla="*/ 634365 w 663137"/>
              <a:gd name="connsiteY19" fmla="*/ 140970 h 287655"/>
              <a:gd name="connsiteX20" fmla="*/ 638175 w 663137"/>
              <a:gd name="connsiteY20" fmla="*/ 146685 h 287655"/>
              <a:gd name="connsiteX21" fmla="*/ 640080 w 663137"/>
              <a:gd name="connsiteY21" fmla="*/ 156210 h 287655"/>
              <a:gd name="connsiteX22" fmla="*/ 641985 w 663137"/>
              <a:gd name="connsiteY22" fmla="*/ 163830 h 287655"/>
              <a:gd name="connsiteX23" fmla="*/ 647700 w 663137"/>
              <a:gd name="connsiteY23" fmla="*/ 188595 h 287655"/>
              <a:gd name="connsiteX24" fmla="*/ 649605 w 663137"/>
              <a:gd name="connsiteY24" fmla="*/ 201930 h 287655"/>
              <a:gd name="connsiteX25" fmla="*/ 651510 w 663137"/>
              <a:gd name="connsiteY25" fmla="*/ 207645 h 287655"/>
              <a:gd name="connsiteX26" fmla="*/ 653415 w 663137"/>
              <a:gd name="connsiteY26" fmla="*/ 217170 h 287655"/>
              <a:gd name="connsiteX27" fmla="*/ 655320 w 663137"/>
              <a:gd name="connsiteY27" fmla="*/ 228600 h 287655"/>
              <a:gd name="connsiteX28" fmla="*/ 659130 w 663137"/>
              <a:gd name="connsiteY28" fmla="*/ 240030 h 287655"/>
              <a:gd name="connsiteX29" fmla="*/ 662940 w 663137"/>
              <a:gd name="connsiteY29" fmla="*/ 260985 h 287655"/>
              <a:gd name="connsiteX30" fmla="*/ 662940 w 663137"/>
              <a:gd name="connsiteY30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03885 w 663137"/>
              <a:gd name="connsiteY12" fmla="*/ 62865 h 287655"/>
              <a:gd name="connsiteX13" fmla="*/ 611505 w 663137"/>
              <a:gd name="connsiteY13" fmla="*/ 80010 h 287655"/>
              <a:gd name="connsiteX14" fmla="*/ 615315 w 663137"/>
              <a:gd name="connsiteY14" fmla="*/ 85725 h 287655"/>
              <a:gd name="connsiteX15" fmla="*/ 622935 w 663137"/>
              <a:gd name="connsiteY15" fmla="*/ 102870 h 287655"/>
              <a:gd name="connsiteX16" fmla="*/ 626745 w 663137"/>
              <a:gd name="connsiteY16" fmla="*/ 116205 h 287655"/>
              <a:gd name="connsiteX17" fmla="*/ 632460 w 663137"/>
              <a:gd name="connsiteY17" fmla="*/ 135255 h 287655"/>
              <a:gd name="connsiteX18" fmla="*/ 634365 w 663137"/>
              <a:gd name="connsiteY18" fmla="*/ 140970 h 287655"/>
              <a:gd name="connsiteX19" fmla="*/ 638175 w 663137"/>
              <a:gd name="connsiteY19" fmla="*/ 146685 h 287655"/>
              <a:gd name="connsiteX20" fmla="*/ 640080 w 663137"/>
              <a:gd name="connsiteY20" fmla="*/ 156210 h 287655"/>
              <a:gd name="connsiteX21" fmla="*/ 641985 w 663137"/>
              <a:gd name="connsiteY21" fmla="*/ 163830 h 287655"/>
              <a:gd name="connsiteX22" fmla="*/ 647700 w 663137"/>
              <a:gd name="connsiteY22" fmla="*/ 188595 h 287655"/>
              <a:gd name="connsiteX23" fmla="*/ 649605 w 663137"/>
              <a:gd name="connsiteY23" fmla="*/ 201930 h 287655"/>
              <a:gd name="connsiteX24" fmla="*/ 651510 w 663137"/>
              <a:gd name="connsiteY24" fmla="*/ 207645 h 287655"/>
              <a:gd name="connsiteX25" fmla="*/ 653415 w 663137"/>
              <a:gd name="connsiteY25" fmla="*/ 217170 h 287655"/>
              <a:gd name="connsiteX26" fmla="*/ 655320 w 663137"/>
              <a:gd name="connsiteY26" fmla="*/ 228600 h 287655"/>
              <a:gd name="connsiteX27" fmla="*/ 659130 w 663137"/>
              <a:gd name="connsiteY27" fmla="*/ 240030 h 287655"/>
              <a:gd name="connsiteX28" fmla="*/ 662940 w 663137"/>
              <a:gd name="connsiteY28" fmla="*/ 260985 h 287655"/>
              <a:gd name="connsiteX29" fmla="*/ 662940 w 663137"/>
              <a:gd name="connsiteY29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11505 w 663137"/>
              <a:gd name="connsiteY12" fmla="*/ 80010 h 287655"/>
              <a:gd name="connsiteX13" fmla="*/ 615315 w 663137"/>
              <a:gd name="connsiteY13" fmla="*/ 85725 h 287655"/>
              <a:gd name="connsiteX14" fmla="*/ 622935 w 663137"/>
              <a:gd name="connsiteY14" fmla="*/ 102870 h 287655"/>
              <a:gd name="connsiteX15" fmla="*/ 626745 w 663137"/>
              <a:gd name="connsiteY15" fmla="*/ 116205 h 287655"/>
              <a:gd name="connsiteX16" fmla="*/ 632460 w 663137"/>
              <a:gd name="connsiteY16" fmla="*/ 135255 h 287655"/>
              <a:gd name="connsiteX17" fmla="*/ 634365 w 663137"/>
              <a:gd name="connsiteY17" fmla="*/ 140970 h 287655"/>
              <a:gd name="connsiteX18" fmla="*/ 638175 w 663137"/>
              <a:gd name="connsiteY18" fmla="*/ 146685 h 287655"/>
              <a:gd name="connsiteX19" fmla="*/ 640080 w 663137"/>
              <a:gd name="connsiteY19" fmla="*/ 156210 h 287655"/>
              <a:gd name="connsiteX20" fmla="*/ 641985 w 663137"/>
              <a:gd name="connsiteY20" fmla="*/ 163830 h 287655"/>
              <a:gd name="connsiteX21" fmla="*/ 647700 w 663137"/>
              <a:gd name="connsiteY21" fmla="*/ 188595 h 287655"/>
              <a:gd name="connsiteX22" fmla="*/ 649605 w 663137"/>
              <a:gd name="connsiteY22" fmla="*/ 201930 h 287655"/>
              <a:gd name="connsiteX23" fmla="*/ 651510 w 663137"/>
              <a:gd name="connsiteY23" fmla="*/ 207645 h 287655"/>
              <a:gd name="connsiteX24" fmla="*/ 653415 w 663137"/>
              <a:gd name="connsiteY24" fmla="*/ 217170 h 287655"/>
              <a:gd name="connsiteX25" fmla="*/ 655320 w 663137"/>
              <a:gd name="connsiteY25" fmla="*/ 228600 h 287655"/>
              <a:gd name="connsiteX26" fmla="*/ 659130 w 663137"/>
              <a:gd name="connsiteY26" fmla="*/ 240030 h 287655"/>
              <a:gd name="connsiteX27" fmla="*/ 662940 w 663137"/>
              <a:gd name="connsiteY27" fmla="*/ 260985 h 287655"/>
              <a:gd name="connsiteX28" fmla="*/ 662940 w 663137"/>
              <a:gd name="connsiteY28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15315 w 663137"/>
              <a:gd name="connsiteY12" fmla="*/ 85725 h 287655"/>
              <a:gd name="connsiteX13" fmla="*/ 622935 w 663137"/>
              <a:gd name="connsiteY13" fmla="*/ 102870 h 287655"/>
              <a:gd name="connsiteX14" fmla="*/ 626745 w 663137"/>
              <a:gd name="connsiteY14" fmla="*/ 116205 h 287655"/>
              <a:gd name="connsiteX15" fmla="*/ 632460 w 663137"/>
              <a:gd name="connsiteY15" fmla="*/ 135255 h 287655"/>
              <a:gd name="connsiteX16" fmla="*/ 634365 w 663137"/>
              <a:gd name="connsiteY16" fmla="*/ 140970 h 287655"/>
              <a:gd name="connsiteX17" fmla="*/ 638175 w 663137"/>
              <a:gd name="connsiteY17" fmla="*/ 146685 h 287655"/>
              <a:gd name="connsiteX18" fmla="*/ 640080 w 663137"/>
              <a:gd name="connsiteY18" fmla="*/ 156210 h 287655"/>
              <a:gd name="connsiteX19" fmla="*/ 641985 w 663137"/>
              <a:gd name="connsiteY19" fmla="*/ 163830 h 287655"/>
              <a:gd name="connsiteX20" fmla="*/ 647700 w 663137"/>
              <a:gd name="connsiteY20" fmla="*/ 188595 h 287655"/>
              <a:gd name="connsiteX21" fmla="*/ 649605 w 663137"/>
              <a:gd name="connsiteY21" fmla="*/ 201930 h 287655"/>
              <a:gd name="connsiteX22" fmla="*/ 651510 w 663137"/>
              <a:gd name="connsiteY22" fmla="*/ 207645 h 287655"/>
              <a:gd name="connsiteX23" fmla="*/ 653415 w 663137"/>
              <a:gd name="connsiteY23" fmla="*/ 217170 h 287655"/>
              <a:gd name="connsiteX24" fmla="*/ 655320 w 663137"/>
              <a:gd name="connsiteY24" fmla="*/ 228600 h 287655"/>
              <a:gd name="connsiteX25" fmla="*/ 659130 w 663137"/>
              <a:gd name="connsiteY25" fmla="*/ 240030 h 287655"/>
              <a:gd name="connsiteX26" fmla="*/ 662940 w 663137"/>
              <a:gd name="connsiteY26" fmla="*/ 260985 h 287655"/>
              <a:gd name="connsiteX27" fmla="*/ 662940 w 663137"/>
              <a:gd name="connsiteY27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15315 w 663137"/>
              <a:gd name="connsiteY12" fmla="*/ 85725 h 287655"/>
              <a:gd name="connsiteX13" fmla="*/ 626745 w 663137"/>
              <a:gd name="connsiteY13" fmla="*/ 116205 h 287655"/>
              <a:gd name="connsiteX14" fmla="*/ 632460 w 663137"/>
              <a:gd name="connsiteY14" fmla="*/ 135255 h 287655"/>
              <a:gd name="connsiteX15" fmla="*/ 634365 w 663137"/>
              <a:gd name="connsiteY15" fmla="*/ 140970 h 287655"/>
              <a:gd name="connsiteX16" fmla="*/ 638175 w 663137"/>
              <a:gd name="connsiteY16" fmla="*/ 146685 h 287655"/>
              <a:gd name="connsiteX17" fmla="*/ 640080 w 663137"/>
              <a:gd name="connsiteY17" fmla="*/ 156210 h 287655"/>
              <a:gd name="connsiteX18" fmla="*/ 641985 w 663137"/>
              <a:gd name="connsiteY18" fmla="*/ 163830 h 287655"/>
              <a:gd name="connsiteX19" fmla="*/ 647700 w 663137"/>
              <a:gd name="connsiteY19" fmla="*/ 188595 h 287655"/>
              <a:gd name="connsiteX20" fmla="*/ 649605 w 663137"/>
              <a:gd name="connsiteY20" fmla="*/ 201930 h 287655"/>
              <a:gd name="connsiteX21" fmla="*/ 651510 w 663137"/>
              <a:gd name="connsiteY21" fmla="*/ 207645 h 287655"/>
              <a:gd name="connsiteX22" fmla="*/ 653415 w 663137"/>
              <a:gd name="connsiteY22" fmla="*/ 217170 h 287655"/>
              <a:gd name="connsiteX23" fmla="*/ 655320 w 663137"/>
              <a:gd name="connsiteY23" fmla="*/ 228600 h 287655"/>
              <a:gd name="connsiteX24" fmla="*/ 659130 w 663137"/>
              <a:gd name="connsiteY24" fmla="*/ 240030 h 287655"/>
              <a:gd name="connsiteX25" fmla="*/ 662940 w 663137"/>
              <a:gd name="connsiteY25" fmla="*/ 260985 h 287655"/>
              <a:gd name="connsiteX26" fmla="*/ 662940 w 663137"/>
              <a:gd name="connsiteY26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26745 w 663137"/>
              <a:gd name="connsiteY12" fmla="*/ 116205 h 287655"/>
              <a:gd name="connsiteX13" fmla="*/ 632460 w 663137"/>
              <a:gd name="connsiteY13" fmla="*/ 135255 h 287655"/>
              <a:gd name="connsiteX14" fmla="*/ 634365 w 663137"/>
              <a:gd name="connsiteY14" fmla="*/ 140970 h 287655"/>
              <a:gd name="connsiteX15" fmla="*/ 638175 w 663137"/>
              <a:gd name="connsiteY15" fmla="*/ 146685 h 287655"/>
              <a:gd name="connsiteX16" fmla="*/ 640080 w 663137"/>
              <a:gd name="connsiteY16" fmla="*/ 156210 h 287655"/>
              <a:gd name="connsiteX17" fmla="*/ 641985 w 663137"/>
              <a:gd name="connsiteY17" fmla="*/ 163830 h 287655"/>
              <a:gd name="connsiteX18" fmla="*/ 647700 w 663137"/>
              <a:gd name="connsiteY18" fmla="*/ 188595 h 287655"/>
              <a:gd name="connsiteX19" fmla="*/ 649605 w 663137"/>
              <a:gd name="connsiteY19" fmla="*/ 201930 h 287655"/>
              <a:gd name="connsiteX20" fmla="*/ 651510 w 663137"/>
              <a:gd name="connsiteY20" fmla="*/ 207645 h 287655"/>
              <a:gd name="connsiteX21" fmla="*/ 653415 w 663137"/>
              <a:gd name="connsiteY21" fmla="*/ 217170 h 287655"/>
              <a:gd name="connsiteX22" fmla="*/ 655320 w 663137"/>
              <a:gd name="connsiteY22" fmla="*/ 228600 h 287655"/>
              <a:gd name="connsiteX23" fmla="*/ 659130 w 663137"/>
              <a:gd name="connsiteY23" fmla="*/ 240030 h 287655"/>
              <a:gd name="connsiteX24" fmla="*/ 662940 w 663137"/>
              <a:gd name="connsiteY24" fmla="*/ 260985 h 287655"/>
              <a:gd name="connsiteX25" fmla="*/ 662940 w 663137"/>
              <a:gd name="connsiteY25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32460 w 663137"/>
              <a:gd name="connsiteY12" fmla="*/ 135255 h 287655"/>
              <a:gd name="connsiteX13" fmla="*/ 634365 w 663137"/>
              <a:gd name="connsiteY13" fmla="*/ 140970 h 287655"/>
              <a:gd name="connsiteX14" fmla="*/ 638175 w 663137"/>
              <a:gd name="connsiteY14" fmla="*/ 146685 h 287655"/>
              <a:gd name="connsiteX15" fmla="*/ 640080 w 663137"/>
              <a:gd name="connsiteY15" fmla="*/ 156210 h 287655"/>
              <a:gd name="connsiteX16" fmla="*/ 641985 w 663137"/>
              <a:gd name="connsiteY16" fmla="*/ 163830 h 287655"/>
              <a:gd name="connsiteX17" fmla="*/ 647700 w 663137"/>
              <a:gd name="connsiteY17" fmla="*/ 188595 h 287655"/>
              <a:gd name="connsiteX18" fmla="*/ 649605 w 663137"/>
              <a:gd name="connsiteY18" fmla="*/ 201930 h 287655"/>
              <a:gd name="connsiteX19" fmla="*/ 651510 w 663137"/>
              <a:gd name="connsiteY19" fmla="*/ 207645 h 287655"/>
              <a:gd name="connsiteX20" fmla="*/ 653415 w 663137"/>
              <a:gd name="connsiteY20" fmla="*/ 217170 h 287655"/>
              <a:gd name="connsiteX21" fmla="*/ 655320 w 663137"/>
              <a:gd name="connsiteY21" fmla="*/ 228600 h 287655"/>
              <a:gd name="connsiteX22" fmla="*/ 659130 w 663137"/>
              <a:gd name="connsiteY22" fmla="*/ 240030 h 287655"/>
              <a:gd name="connsiteX23" fmla="*/ 662940 w 663137"/>
              <a:gd name="connsiteY23" fmla="*/ 260985 h 287655"/>
              <a:gd name="connsiteX24" fmla="*/ 662940 w 663137"/>
              <a:gd name="connsiteY24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32460 w 663137"/>
              <a:gd name="connsiteY12" fmla="*/ 135255 h 287655"/>
              <a:gd name="connsiteX13" fmla="*/ 634365 w 663137"/>
              <a:gd name="connsiteY13" fmla="*/ 140970 h 287655"/>
              <a:gd name="connsiteX14" fmla="*/ 640080 w 663137"/>
              <a:gd name="connsiteY14" fmla="*/ 156210 h 287655"/>
              <a:gd name="connsiteX15" fmla="*/ 641985 w 663137"/>
              <a:gd name="connsiteY15" fmla="*/ 163830 h 287655"/>
              <a:gd name="connsiteX16" fmla="*/ 647700 w 663137"/>
              <a:gd name="connsiteY16" fmla="*/ 188595 h 287655"/>
              <a:gd name="connsiteX17" fmla="*/ 649605 w 663137"/>
              <a:gd name="connsiteY17" fmla="*/ 201930 h 287655"/>
              <a:gd name="connsiteX18" fmla="*/ 651510 w 663137"/>
              <a:gd name="connsiteY18" fmla="*/ 207645 h 287655"/>
              <a:gd name="connsiteX19" fmla="*/ 653415 w 663137"/>
              <a:gd name="connsiteY19" fmla="*/ 217170 h 287655"/>
              <a:gd name="connsiteX20" fmla="*/ 655320 w 663137"/>
              <a:gd name="connsiteY20" fmla="*/ 228600 h 287655"/>
              <a:gd name="connsiteX21" fmla="*/ 659130 w 663137"/>
              <a:gd name="connsiteY21" fmla="*/ 240030 h 287655"/>
              <a:gd name="connsiteX22" fmla="*/ 662940 w 663137"/>
              <a:gd name="connsiteY22" fmla="*/ 260985 h 287655"/>
              <a:gd name="connsiteX23" fmla="*/ 662940 w 663137"/>
              <a:gd name="connsiteY23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32460 w 663137"/>
              <a:gd name="connsiteY12" fmla="*/ 135255 h 287655"/>
              <a:gd name="connsiteX13" fmla="*/ 640080 w 663137"/>
              <a:gd name="connsiteY13" fmla="*/ 156210 h 287655"/>
              <a:gd name="connsiteX14" fmla="*/ 641985 w 663137"/>
              <a:gd name="connsiteY14" fmla="*/ 163830 h 287655"/>
              <a:gd name="connsiteX15" fmla="*/ 647700 w 663137"/>
              <a:gd name="connsiteY15" fmla="*/ 188595 h 287655"/>
              <a:gd name="connsiteX16" fmla="*/ 649605 w 663137"/>
              <a:gd name="connsiteY16" fmla="*/ 201930 h 287655"/>
              <a:gd name="connsiteX17" fmla="*/ 651510 w 663137"/>
              <a:gd name="connsiteY17" fmla="*/ 207645 h 287655"/>
              <a:gd name="connsiteX18" fmla="*/ 653415 w 663137"/>
              <a:gd name="connsiteY18" fmla="*/ 217170 h 287655"/>
              <a:gd name="connsiteX19" fmla="*/ 655320 w 663137"/>
              <a:gd name="connsiteY19" fmla="*/ 228600 h 287655"/>
              <a:gd name="connsiteX20" fmla="*/ 659130 w 663137"/>
              <a:gd name="connsiteY20" fmla="*/ 240030 h 287655"/>
              <a:gd name="connsiteX21" fmla="*/ 662940 w 663137"/>
              <a:gd name="connsiteY21" fmla="*/ 260985 h 287655"/>
              <a:gd name="connsiteX22" fmla="*/ 662940 w 663137"/>
              <a:gd name="connsiteY22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32460 w 663137"/>
              <a:gd name="connsiteY12" fmla="*/ 135255 h 287655"/>
              <a:gd name="connsiteX13" fmla="*/ 641985 w 663137"/>
              <a:gd name="connsiteY13" fmla="*/ 163830 h 287655"/>
              <a:gd name="connsiteX14" fmla="*/ 647700 w 663137"/>
              <a:gd name="connsiteY14" fmla="*/ 188595 h 287655"/>
              <a:gd name="connsiteX15" fmla="*/ 649605 w 663137"/>
              <a:gd name="connsiteY15" fmla="*/ 201930 h 287655"/>
              <a:gd name="connsiteX16" fmla="*/ 651510 w 663137"/>
              <a:gd name="connsiteY16" fmla="*/ 207645 h 287655"/>
              <a:gd name="connsiteX17" fmla="*/ 653415 w 663137"/>
              <a:gd name="connsiteY17" fmla="*/ 217170 h 287655"/>
              <a:gd name="connsiteX18" fmla="*/ 655320 w 663137"/>
              <a:gd name="connsiteY18" fmla="*/ 228600 h 287655"/>
              <a:gd name="connsiteX19" fmla="*/ 659130 w 663137"/>
              <a:gd name="connsiteY19" fmla="*/ 240030 h 287655"/>
              <a:gd name="connsiteX20" fmla="*/ 662940 w 663137"/>
              <a:gd name="connsiteY20" fmla="*/ 260985 h 287655"/>
              <a:gd name="connsiteX21" fmla="*/ 662940 w 663137"/>
              <a:gd name="connsiteY21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41985 w 663137"/>
              <a:gd name="connsiteY12" fmla="*/ 163830 h 287655"/>
              <a:gd name="connsiteX13" fmla="*/ 647700 w 663137"/>
              <a:gd name="connsiteY13" fmla="*/ 188595 h 287655"/>
              <a:gd name="connsiteX14" fmla="*/ 649605 w 663137"/>
              <a:gd name="connsiteY14" fmla="*/ 201930 h 287655"/>
              <a:gd name="connsiteX15" fmla="*/ 651510 w 663137"/>
              <a:gd name="connsiteY15" fmla="*/ 207645 h 287655"/>
              <a:gd name="connsiteX16" fmla="*/ 653415 w 663137"/>
              <a:gd name="connsiteY16" fmla="*/ 217170 h 287655"/>
              <a:gd name="connsiteX17" fmla="*/ 655320 w 663137"/>
              <a:gd name="connsiteY17" fmla="*/ 228600 h 287655"/>
              <a:gd name="connsiteX18" fmla="*/ 659130 w 663137"/>
              <a:gd name="connsiteY18" fmla="*/ 240030 h 287655"/>
              <a:gd name="connsiteX19" fmla="*/ 662940 w 663137"/>
              <a:gd name="connsiteY19" fmla="*/ 260985 h 287655"/>
              <a:gd name="connsiteX20" fmla="*/ 662940 w 663137"/>
              <a:gd name="connsiteY20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47700 w 663137"/>
              <a:gd name="connsiteY12" fmla="*/ 188595 h 287655"/>
              <a:gd name="connsiteX13" fmla="*/ 649605 w 663137"/>
              <a:gd name="connsiteY13" fmla="*/ 201930 h 287655"/>
              <a:gd name="connsiteX14" fmla="*/ 651510 w 663137"/>
              <a:gd name="connsiteY14" fmla="*/ 207645 h 287655"/>
              <a:gd name="connsiteX15" fmla="*/ 653415 w 663137"/>
              <a:gd name="connsiteY15" fmla="*/ 217170 h 287655"/>
              <a:gd name="connsiteX16" fmla="*/ 655320 w 663137"/>
              <a:gd name="connsiteY16" fmla="*/ 228600 h 287655"/>
              <a:gd name="connsiteX17" fmla="*/ 659130 w 663137"/>
              <a:gd name="connsiteY17" fmla="*/ 240030 h 287655"/>
              <a:gd name="connsiteX18" fmla="*/ 662940 w 663137"/>
              <a:gd name="connsiteY18" fmla="*/ 260985 h 287655"/>
              <a:gd name="connsiteX19" fmla="*/ 662940 w 663137"/>
              <a:gd name="connsiteY19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49605 w 663137"/>
              <a:gd name="connsiteY12" fmla="*/ 201930 h 287655"/>
              <a:gd name="connsiteX13" fmla="*/ 651510 w 663137"/>
              <a:gd name="connsiteY13" fmla="*/ 207645 h 287655"/>
              <a:gd name="connsiteX14" fmla="*/ 653415 w 663137"/>
              <a:gd name="connsiteY14" fmla="*/ 217170 h 287655"/>
              <a:gd name="connsiteX15" fmla="*/ 655320 w 663137"/>
              <a:gd name="connsiteY15" fmla="*/ 228600 h 287655"/>
              <a:gd name="connsiteX16" fmla="*/ 659130 w 663137"/>
              <a:gd name="connsiteY16" fmla="*/ 240030 h 287655"/>
              <a:gd name="connsiteX17" fmla="*/ 662940 w 663137"/>
              <a:gd name="connsiteY17" fmla="*/ 260985 h 287655"/>
              <a:gd name="connsiteX18" fmla="*/ 662940 w 663137"/>
              <a:gd name="connsiteY18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49605 w 663137"/>
              <a:gd name="connsiteY12" fmla="*/ 201930 h 287655"/>
              <a:gd name="connsiteX13" fmla="*/ 653415 w 663137"/>
              <a:gd name="connsiteY13" fmla="*/ 217170 h 287655"/>
              <a:gd name="connsiteX14" fmla="*/ 655320 w 663137"/>
              <a:gd name="connsiteY14" fmla="*/ 228600 h 287655"/>
              <a:gd name="connsiteX15" fmla="*/ 659130 w 663137"/>
              <a:gd name="connsiteY15" fmla="*/ 240030 h 287655"/>
              <a:gd name="connsiteX16" fmla="*/ 662940 w 663137"/>
              <a:gd name="connsiteY16" fmla="*/ 260985 h 287655"/>
              <a:gd name="connsiteX17" fmla="*/ 662940 w 663137"/>
              <a:gd name="connsiteY17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49605 w 663137"/>
              <a:gd name="connsiteY12" fmla="*/ 201930 h 287655"/>
              <a:gd name="connsiteX13" fmla="*/ 653415 w 663137"/>
              <a:gd name="connsiteY13" fmla="*/ 217170 h 287655"/>
              <a:gd name="connsiteX14" fmla="*/ 659130 w 663137"/>
              <a:gd name="connsiteY14" fmla="*/ 240030 h 287655"/>
              <a:gd name="connsiteX15" fmla="*/ 662940 w 663137"/>
              <a:gd name="connsiteY15" fmla="*/ 260985 h 287655"/>
              <a:gd name="connsiteX16" fmla="*/ 662940 w 663137"/>
              <a:gd name="connsiteY16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49605 w 663137"/>
              <a:gd name="connsiteY12" fmla="*/ 201930 h 287655"/>
              <a:gd name="connsiteX13" fmla="*/ 653415 w 663137"/>
              <a:gd name="connsiteY13" fmla="*/ 217170 h 287655"/>
              <a:gd name="connsiteX14" fmla="*/ 662940 w 663137"/>
              <a:gd name="connsiteY14" fmla="*/ 260985 h 287655"/>
              <a:gd name="connsiteX15" fmla="*/ 662940 w 663137"/>
              <a:gd name="connsiteY15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49605 w 663137"/>
              <a:gd name="connsiteY12" fmla="*/ 201930 h 287655"/>
              <a:gd name="connsiteX13" fmla="*/ 662940 w 663137"/>
              <a:gd name="connsiteY13" fmla="*/ 260985 h 287655"/>
              <a:gd name="connsiteX14" fmla="*/ 662940 w 663137"/>
              <a:gd name="connsiteY14" fmla="*/ 287655 h 287655"/>
              <a:gd name="connsiteX0" fmla="*/ 0 w 663137"/>
              <a:gd name="connsiteY0" fmla="*/ 22860 h 287655"/>
              <a:gd name="connsiteX1" fmla="*/ 20955 w 663137"/>
              <a:gd name="connsiteY1" fmla="*/ 20955 h 287655"/>
              <a:gd name="connsiteX2" fmla="*/ 34290 w 663137"/>
              <a:gd name="connsiteY2" fmla="*/ 19050 h 287655"/>
              <a:gd name="connsiteX3" fmla="*/ 70485 w 663137"/>
              <a:gd name="connsiteY3" fmla="*/ 17145 h 287655"/>
              <a:gd name="connsiteX4" fmla="*/ 87630 w 663137"/>
              <a:gd name="connsiteY4" fmla="*/ 13335 h 287655"/>
              <a:gd name="connsiteX5" fmla="*/ 95250 w 663137"/>
              <a:gd name="connsiteY5" fmla="*/ 11430 h 287655"/>
              <a:gd name="connsiteX6" fmla="*/ 232410 w 663137"/>
              <a:gd name="connsiteY6" fmla="*/ 9525 h 287655"/>
              <a:gd name="connsiteX7" fmla="*/ 417195 w 663137"/>
              <a:gd name="connsiteY7" fmla="*/ 7620 h 287655"/>
              <a:gd name="connsiteX8" fmla="*/ 445770 w 663137"/>
              <a:gd name="connsiteY8" fmla="*/ 5715 h 287655"/>
              <a:gd name="connsiteX9" fmla="*/ 451485 w 663137"/>
              <a:gd name="connsiteY9" fmla="*/ 3810 h 287655"/>
              <a:gd name="connsiteX10" fmla="*/ 481965 w 663137"/>
              <a:gd name="connsiteY10" fmla="*/ 1905 h 287655"/>
              <a:gd name="connsiteX11" fmla="*/ 575310 w 663137"/>
              <a:gd name="connsiteY11" fmla="*/ 0 h 287655"/>
              <a:gd name="connsiteX12" fmla="*/ 662940 w 663137"/>
              <a:gd name="connsiteY12" fmla="*/ 260985 h 287655"/>
              <a:gd name="connsiteX13" fmla="*/ 662940 w 663137"/>
              <a:gd name="connsiteY13" fmla="*/ 287655 h 287655"/>
              <a:gd name="connsiteX0" fmla="*/ 0 w 662940"/>
              <a:gd name="connsiteY0" fmla="*/ 22860 h 287655"/>
              <a:gd name="connsiteX1" fmla="*/ 20955 w 662940"/>
              <a:gd name="connsiteY1" fmla="*/ 20955 h 287655"/>
              <a:gd name="connsiteX2" fmla="*/ 34290 w 662940"/>
              <a:gd name="connsiteY2" fmla="*/ 19050 h 287655"/>
              <a:gd name="connsiteX3" fmla="*/ 70485 w 662940"/>
              <a:gd name="connsiteY3" fmla="*/ 17145 h 287655"/>
              <a:gd name="connsiteX4" fmla="*/ 87630 w 662940"/>
              <a:gd name="connsiteY4" fmla="*/ 13335 h 287655"/>
              <a:gd name="connsiteX5" fmla="*/ 95250 w 662940"/>
              <a:gd name="connsiteY5" fmla="*/ 11430 h 287655"/>
              <a:gd name="connsiteX6" fmla="*/ 232410 w 662940"/>
              <a:gd name="connsiteY6" fmla="*/ 9525 h 287655"/>
              <a:gd name="connsiteX7" fmla="*/ 417195 w 662940"/>
              <a:gd name="connsiteY7" fmla="*/ 7620 h 287655"/>
              <a:gd name="connsiteX8" fmla="*/ 445770 w 662940"/>
              <a:gd name="connsiteY8" fmla="*/ 5715 h 287655"/>
              <a:gd name="connsiteX9" fmla="*/ 451485 w 662940"/>
              <a:gd name="connsiteY9" fmla="*/ 3810 h 287655"/>
              <a:gd name="connsiteX10" fmla="*/ 481965 w 662940"/>
              <a:gd name="connsiteY10" fmla="*/ 1905 h 287655"/>
              <a:gd name="connsiteX11" fmla="*/ 575310 w 662940"/>
              <a:gd name="connsiteY11" fmla="*/ 0 h 287655"/>
              <a:gd name="connsiteX12" fmla="*/ 662940 w 662940"/>
              <a:gd name="connsiteY12" fmla="*/ 287655 h 287655"/>
              <a:gd name="connsiteX0" fmla="*/ 0 w 662940"/>
              <a:gd name="connsiteY0" fmla="*/ 43137 h 307932"/>
              <a:gd name="connsiteX1" fmla="*/ 20955 w 662940"/>
              <a:gd name="connsiteY1" fmla="*/ 41232 h 307932"/>
              <a:gd name="connsiteX2" fmla="*/ 34290 w 662940"/>
              <a:gd name="connsiteY2" fmla="*/ 39327 h 307932"/>
              <a:gd name="connsiteX3" fmla="*/ 70485 w 662940"/>
              <a:gd name="connsiteY3" fmla="*/ 37422 h 307932"/>
              <a:gd name="connsiteX4" fmla="*/ 87630 w 662940"/>
              <a:gd name="connsiteY4" fmla="*/ 33612 h 307932"/>
              <a:gd name="connsiteX5" fmla="*/ 95250 w 662940"/>
              <a:gd name="connsiteY5" fmla="*/ 31707 h 307932"/>
              <a:gd name="connsiteX6" fmla="*/ 232410 w 662940"/>
              <a:gd name="connsiteY6" fmla="*/ 29802 h 307932"/>
              <a:gd name="connsiteX7" fmla="*/ 417195 w 662940"/>
              <a:gd name="connsiteY7" fmla="*/ 27897 h 307932"/>
              <a:gd name="connsiteX8" fmla="*/ 445770 w 662940"/>
              <a:gd name="connsiteY8" fmla="*/ 25992 h 307932"/>
              <a:gd name="connsiteX9" fmla="*/ 451485 w 662940"/>
              <a:gd name="connsiteY9" fmla="*/ 24087 h 307932"/>
              <a:gd name="connsiteX10" fmla="*/ 575310 w 662940"/>
              <a:gd name="connsiteY10" fmla="*/ 20277 h 307932"/>
              <a:gd name="connsiteX11" fmla="*/ 662940 w 662940"/>
              <a:gd name="connsiteY11" fmla="*/ 307932 h 307932"/>
              <a:gd name="connsiteX0" fmla="*/ 0 w 662940"/>
              <a:gd name="connsiteY0" fmla="*/ 42613 h 307408"/>
              <a:gd name="connsiteX1" fmla="*/ 20955 w 662940"/>
              <a:gd name="connsiteY1" fmla="*/ 40708 h 307408"/>
              <a:gd name="connsiteX2" fmla="*/ 34290 w 662940"/>
              <a:gd name="connsiteY2" fmla="*/ 38803 h 307408"/>
              <a:gd name="connsiteX3" fmla="*/ 70485 w 662940"/>
              <a:gd name="connsiteY3" fmla="*/ 36898 h 307408"/>
              <a:gd name="connsiteX4" fmla="*/ 87630 w 662940"/>
              <a:gd name="connsiteY4" fmla="*/ 33088 h 307408"/>
              <a:gd name="connsiteX5" fmla="*/ 95250 w 662940"/>
              <a:gd name="connsiteY5" fmla="*/ 31183 h 307408"/>
              <a:gd name="connsiteX6" fmla="*/ 232410 w 662940"/>
              <a:gd name="connsiteY6" fmla="*/ 29278 h 307408"/>
              <a:gd name="connsiteX7" fmla="*/ 417195 w 662940"/>
              <a:gd name="connsiteY7" fmla="*/ 27373 h 307408"/>
              <a:gd name="connsiteX8" fmla="*/ 445770 w 662940"/>
              <a:gd name="connsiteY8" fmla="*/ 25468 h 307408"/>
              <a:gd name="connsiteX9" fmla="*/ 575310 w 662940"/>
              <a:gd name="connsiteY9" fmla="*/ 19753 h 307408"/>
              <a:gd name="connsiteX10" fmla="*/ 662940 w 662940"/>
              <a:gd name="connsiteY10" fmla="*/ 307408 h 307408"/>
              <a:gd name="connsiteX0" fmla="*/ 0 w 662940"/>
              <a:gd name="connsiteY0" fmla="*/ 42613 h 307408"/>
              <a:gd name="connsiteX1" fmla="*/ 20955 w 662940"/>
              <a:gd name="connsiteY1" fmla="*/ 40708 h 307408"/>
              <a:gd name="connsiteX2" fmla="*/ 34290 w 662940"/>
              <a:gd name="connsiteY2" fmla="*/ 38803 h 307408"/>
              <a:gd name="connsiteX3" fmla="*/ 70485 w 662940"/>
              <a:gd name="connsiteY3" fmla="*/ 36898 h 307408"/>
              <a:gd name="connsiteX4" fmla="*/ 87630 w 662940"/>
              <a:gd name="connsiteY4" fmla="*/ 33088 h 307408"/>
              <a:gd name="connsiteX5" fmla="*/ 95250 w 662940"/>
              <a:gd name="connsiteY5" fmla="*/ 31183 h 307408"/>
              <a:gd name="connsiteX6" fmla="*/ 232410 w 662940"/>
              <a:gd name="connsiteY6" fmla="*/ 29278 h 307408"/>
              <a:gd name="connsiteX7" fmla="*/ 445770 w 662940"/>
              <a:gd name="connsiteY7" fmla="*/ 25468 h 307408"/>
              <a:gd name="connsiteX8" fmla="*/ 575310 w 662940"/>
              <a:gd name="connsiteY8" fmla="*/ 19753 h 307408"/>
              <a:gd name="connsiteX9" fmla="*/ 662940 w 662940"/>
              <a:gd name="connsiteY9" fmla="*/ 307408 h 307408"/>
              <a:gd name="connsiteX0" fmla="*/ 0 w 662940"/>
              <a:gd name="connsiteY0" fmla="*/ 43535 h 308330"/>
              <a:gd name="connsiteX1" fmla="*/ 20955 w 662940"/>
              <a:gd name="connsiteY1" fmla="*/ 41630 h 308330"/>
              <a:gd name="connsiteX2" fmla="*/ 34290 w 662940"/>
              <a:gd name="connsiteY2" fmla="*/ 39725 h 308330"/>
              <a:gd name="connsiteX3" fmla="*/ 70485 w 662940"/>
              <a:gd name="connsiteY3" fmla="*/ 37820 h 308330"/>
              <a:gd name="connsiteX4" fmla="*/ 87630 w 662940"/>
              <a:gd name="connsiteY4" fmla="*/ 34010 h 308330"/>
              <a:gd name="connsiteX5" fmla="*/ 95250 w 662940"/>
              <a:gd name="connsiteY5" fmla="*/ 32105 h 308330"/>
              <a:gd name="connsiteX6" fmla="*/ 232410 w 662940"/>
              <a:gd name="connsiteY6" fmla="*/ 30200 h 308330"/>
              <a:gd name="connsiteX7" fmla="*/ 512445 w 662940"/>
              <a:gd name="connsiteY7" fmla="*/ 22580 h 308330"/>
              <a:gd name="connsiteX8" fmla="*/ 575310 w 662940"/>
              <a:gd name="connsiteY8" fmla="*/ 20675 h 308330"/>
              <a:gd name="connsiteX9" fmla="*/ 662940 w 662940"/>
              <a:gd name="connsiteY9" fmla="*/ 308330 h 308330"/>
              <a:gd name="connsiteX0" fmla="*/ 0 w 662940"/>
              <a:gd name="connsiteY0" fmla="*/ 23279 h 288074"/>
              <a:gd name="connsiteX1" fmla="*/ 20955 w 662940"/>
              <a:gd name="connsiteY1" fmla="*/ 21374 h 288074"/>
              <a:gd name="connsiteX2" fmla="*/ 34290 w 662940"/>
              <a:gd name="connsiteY2" fmla="*/ 19469 h 288074"/>
              <a:gd name="connsiteX3" fmla="*/ 70485 w 662940"/>
              <a:gd name="connsiteY3" fmla="*/ 17564 h 288074"/>
              <a:gd name="connsiteX4" fmla="*/ 87630 w 662940"/>
              <a:gd name="connsiteY4" fmla="*/ 13754 h 288074"/>
              <a:gd name="connsiteX5" fmla="*/ 95250 w 662940"/>
              <a:gd name="connsiteY5" fmla="*/ 11849 h 288074"/>
              <a:gd name="connsiteX6" fmla="*/ 232410 w 662940"/>
              <a:gd name="connsiteY6" fmla="*/ 9944 h 288074"/>
              <a:gd name="connsiteX7" fmla="*/ 512445 w 662940"/>
              <a:gd name="connsiteY7" fmla="*/ 2324 h 288074"/>
              <a:gd name="connsiteX8" fmla="*/ 575310 w 662940"/>
              <a:gd name="connsiteY8" fmla="*/ 419 h 288074"/>
              <a:gd name="connsiteX9" fmla="*/ 662940 w 662940"/>
              <a:gd name="connsiteY9" fmla="*/ 288074 h 288074"/>
              <a:gd name="connsiteX0" fmla="*/ 0 w 662940"/>
              <a:gd name="connsiteY0" fmla="*/ 23279 h 288074"/>
              <a:gd name="connsiteX1" fmla="*/ 20955 w 662940"/>
              <a:gd name="connsiteY1" fmla="*/ 21374 h 288074"/>
              <a:gd name="connsiteX2" fmla="*/ 34290 w 662940"/>
              <a:gd name="connsiteY2" fmla="*/ 19469 h 288074"/>
              <a:gd name="connsiteX3" fmla="*/ 87630 w 662940"/>
              <a:gd name="connsiteY3" fmla="*/ 13754 h 288074"/>
              <a:gd name="connsiteX4" fmla="*/ 95250 w 662940"/>
              <a:gd name="connsiteY4" fmla="*/ 11849 h 288074"/>
              <a:gd name="connsiteX5" fmla="*/ 232410 w 662940"/>
              <a:gd name="connsiteY5" fmla="*/ 9944 h 288074"/>
              <a:gd name="connsiteX6" fmla="*/ 512445 w 662940"/>
              <a:gd name="connsiteY6" fmla="*/ 2324 h 288074"/>
              <a:gd name="connsiteX7" fmla="*/ 575310 w 662940"/>
              <a:gd name="connsiteY7" fmla="*/ 419 h 288074"/>
              <a:gd name="connsiteX8" fmla="*/ 662940 w 662940"/>
              <a:gd name="connsiteY8" fmla="*/ 288074 h 288074"/>
              <a:gd name="connsiteX0" fmla="*/ 0 w 662940"/>
              <a:gd name="connsiteY0" fmla="*/ 23279 h 288074"/>
              <a:gd name="connsiteX1" fmla="*/ 20955 w 662940"/>
              <a:gd name="connsiteY1" fmla="*/ 21374 h 288074"/>
              <a:gd name="connsiteX2" fmla="*/ 87630 w 662940"/>
              <a:gd name="connsiteY2" fmla="*/ 13754 h 288074"/>
              <a:gd name="connsiteX3" fmla="*/ 95250 w 662940"/>
              <a:gd name="connsiteY3" fmla="*/ 11849 h 288074"/>
              <a:gd name="connsiteX4" fmla="*/ 232410 w 662940"/>
              <a:gd name="connsiteY4" fmla="*/ 9944 h 288074"/>
              <a:gd name="connsiteX5" fmla="*/ 512445 w 662940"/>
              <a:gd name="connsiteY5" fmla="*/ 2324 h 288074"/>
              <a:gd name="connsiteX6" fmla="*/ 575310 w 662940"/>
              <a:gd name="connsiteY6" fmla="*/ 419 h 288074"/>
              <a:gd name="connsiteX7" fmla="*/ 662940 w 662940"/>
              <a:gd name="connsiteY7" fmla="*/ 288074 h 288074"/>
              <a:gd name="connsiteX0" fmla="*/ 0 w 662940"/>
              <a:gd name="connsiteY0" fmla="*/ 23279 h 288074"/>
              <a:gd name="connsiteX1" fmla="*/ 87630 w 662940"/>
              <a:gd name="connsiteY1" fmla="*/ 13754 h 288074"/>
              <a:gd name="connsiteX2" fmla="*/ 95250 w 662940"/>
              <a:gd name="connsiteY2" fmla="*/ 11849 h 288074"/>
              <a:gd name="connsiteX3" fmla="*/ 232410 w 662940"/>
              <a:gd name="connsiteY3" fmla="*/ 9944 h 288074"/>
              <a:gd name="connsiteX4" fmla="*/ 512445 w 662940"/>
              <a:gd name="connsiteY4" fmla="*/ 2324 h 288074"/>
              <a:gd name="connsiteX5" fmla="*/ 575310 w 662940"/>
              <a:gd name="connsiteY5" fmla="*/ 419 h 288074"/>
              <a:gd name="connsiteX6" fmla="*/ 662940 w 662940"/>
              <a:gd name="connsiteY6" fmla="*/ 288074 h 288074"/>
              <a:gd name="connsiteX0" fmla="*/ 0 w 664845"/>
              <a:gd name="connsiteY0" fmla="*/ 19469 h 288074"/>
              <a:gd name="connsiteX1" fmla="*/ 89535 w 664845"/>
              <a:gd name="connsiteY1" fmla="*/ 13754 h 288074"/>
              <a:gd name="connsiteX2" fmla="*/ 97155 w 664845"/>
              <a:gd name="connsiteY2" fmla="*/ 11849 h 288074"/>
              <a:gd name="connsiteX3" fmla="*/ 234315 w 664845"/>
              <a:gd name="connsiteY3" fmla="*/ 9944 h 288074"/>
              <a:gd name="connsiteX4" fmla="*/ 514350 w 664845"/>
              <a:gd name="connsiteY4" fmla="*/ 2324 h 288074"/>
              <a:gd name="connsiteX5" fmla="*/ 577215 w 664845"/>
              <a:gd name="connsiteY5" fmla="*/ 419 h 288074"/>
              <a:gd name="connsiteX6" fmla="*/ 664845 w 664845"/>
              <a:gd name="connsiteY6" fmla="*/ 288074 h 288074"/>
              <a:gd name="connsiteX0" fmla="*/ 0 w 664845"/>
              <a:gd name="connsiteY0" fmla="*/ 19469 h 288074"/>
              <a:gd name="connsiteX1" fmla="*/ 89535 w 664845"/>
              <a:gd name="connsiteY1" fmla="*/ 13754 h 288074"/>
              <a:gd name="connsiteX2" fmla="*/ 234315 w 664845"/>
              <a:gd name="connsiteY2" fmla="*/ 9944 h 288074"/>
              <a:gd name="connsiteX3" fmla="*/ 514350 w 664845"/>
              <a:gd name="connsiteY3" fmla="*/ 2324 h 288074"/>
              <a:gd name="connsiteX4" fmla="*/ 577215 w 664845"/>
              <a:gd name="connsiteY4" fmla="*/ 419 h 288074"/>
              <a:gd name="connsiteX5" fmla="*/ 664845 w 664845"/>
              <a:gd name="connsiteY5" fmla="*/ 288074 h 288074"/>
              <a:gd name="connsiteX0" fmla="*/ 0 w 657225"/>
              <a:gd name="connsiteY0" fmla="*/ 19469 h 288074"/>
              <a:gd name="connsiteX1" fmla="*/ 81915 w 657225"/>
              <a:gd name="connsiteY1" fmla="*/ 13754 h 288074"/>
              <a:gd name="connsiteX2" fmla="*/ 226695 w 657225"/>
              <a:gd name="connsiteY2" fmla="*/ 9944 h 288074"/>
              <a:gd name="connsiteX3" fmla="*/ 506730 w 657225"/>
              <a:gd name="connsiteY3" fmla="*/ 2324 h 288074"/>
              <a:gd name="connsiteX4" fmla="*/ 569595 w 657225"/>
              <a:gd name="connsiteY4" fmla="*/ 419 h 288074"/>
              <a:gd name="connsiteX5" fmla="*/ 657225 w 657225"/>
              <a:gd name="connsiteY5" fmla="*/ 288074 h 288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7225" h="288074">
                <a:moveTo>
                  <a:pt x="0" y="19469"/>
                </a:moveTo>
                <a:cubicBezTo>
                  <a:pt x="29845" y="17564"/>
                  <a:pt x="44133" y="15341"/>
                  <a:pt x="81915" y="13754"/>
                </a:cubicBezTo>
                <a:cubicBezTo>
                  <a:pt x="119697" y="12167"/>
                  <a:pt x="155893" y="11849"/>
                  <a:pt x="226695" y="9944"/>
                </a:cubicBezTo>
                <a:lnTo>
                  <a:pt x="506730" y="2324"/>
                </a:lnTo>
                <a:cubicBezTo>
                  <a:pt x="533082" y="1054"/>
                  <a:pt x="510540" y="-851"/>
                  <a:pt x="569595" y="419"/>
                </a:cubicBezTo>
                <a:cubicBezTo>
                  <a:pt x="599757" y="48044"/>
                  <a:pt x="638969" y="228146"/>
                  <a:pt x="657225" y="288074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53" name="TextBox 26"/>
          <p:cNvSpPr txBox="1">
            <a:spLocks noChangeArrowheads="1"/>
          </p:cNvSpPr>
          <p:nvPr/>
        </p:nvSpPr>
        <p:spPr bwMode="auto">
          <a:xfrm>
            <a:off x="1447800" y="1504950"/>
            <a:ext cx="624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>
                <a:solidFill>
                  <a:schemeClr val="tx2">
                    <a:lumMod val="50000"/>
                  </a:schemeClr>
                </a:solidFill>
                <a:latin typeface="Gill Sans MT" panose="020B0502020104020203" pitchFamily="34" charset="0"/>
              </a:rPr>
              <a:t>For Education and Training Resources, visit: </a:t>
            </a:r>
          </a:p>
        </p:txBody>
      </p:sp>
      <p:pic>
        <p:nvPicPr>
          <p:cNvPr id="18454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2431" y="160867"/>
            <a:ext cx="8199138" cy="1205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F415319-8B08-327C-EEE2-5E77F8919B4C}"/>
              </a:ext>
            </a:extLst>
          </p:cNvPr>
          <p:cNvSpPr txBox="1"/>
          <p:nvPr/>
        </p:nvSpPr>
        <p:spPr>
          <a:xfrm>
            <a:off x="0" y="6559672"/>
            <a:ext cx="3810000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Gill Sans MT" panose="020B0502020104020203" pitchFamily="34" charset="0"/>
                <a:cs typeface="+mn-cs"/>
              </a:rPr>
              <a:t>© 2025 American College of Apothecaries.  All rights reserved.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CVP VWH Theme">
  <a:themeElements>
    <a:clrScheme name="Custom 1">
      <a:dk1>
        <a:srgbClr val="119882"/>
      </a:dk1>
      <a:lt1>
        <a:srgbClr val="FEFEFC"/>
      </a:lt1>
      <a:dk2>
        <a:srgbClr val="EE7523"/>
      </a:dk2>
      <a:lt2>
        <a:srgbClr val="EEECE1"/>
      </a:lt2>
      <a:accent1>
        <a:srgbClr val="4BACC6"/>
      </a:accent1>
      <a:accent2>
        <a:srgbClr val="FAC08F"/>
      </a:accent2>
      <a:accent3>
        <a:srgbClr val="C3D69B"/>
      </a:accent3>
      <a:accent4>
        <a:srgbClr val="8064A2"/>
      </a:accent4>
      <a:accent5>
        <a:srgbClr val="4BACC6"/>
      </a:accent5>
      <a:accent6>
        <a:srgbClr val="F79646"/>
      </a:accent6>
      <a:hlink>
        <a:srgbClr val="119882"/>
      </a:hlink>
      <a:folHlink>
        <a:srgbClr val="92CDD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59519732832478367F3EEBBA024DD" ma:contentTypeVersion="19" ma:contentTypeDescription="Create a new document." ma:contentTypeScope="" ma:versionID="08043a909fcee0d2f42eba51a03dabc2">
  <xsd:schema xmlns:xsd="http://www.w3.org/2001/XMLSchema" xmlns:xs="http://www.w3.org/2001/XMLSchema" xmlns:p="http://schemas.microsoft.com/office/2006/metadata/properties" xmlns:ns2="9c43a513-df3a-4a04-91c0-953214a299da" xmlns:ns3="4526e79f-1c0d-4cd6-bc19-c9f427bf9c43" targetNamespace="http://schemas.microsoft.com/office/2006/metadata/properties" ma:root="true" ma:fieldsID="173b8f8aa0d80949095fdc7b8efafe0b" ns2:_="" ns3:_="">
    <xsd:import namespace="9c43a513-df3a-4a04-91c0-953214a299da"/>
    <xsd:import namespace="4526e79f-1c0d-4cd6-bc19-c9f427bf9c4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43a513-df3a-4a04-91c0-953214a299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28d78ada-4740-4360-a621-755b3719ea2e}" ma:internalName="TaxCatchAll" ma:showField="CatchAllData" ma:web="9c43a513-df3a-4a04-91c0-953214a299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26e79f-1c0d-4cd6-bc19-c9f427bf9c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0ce7815-ee88-438b-9716-1b6dc663d9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26e79f-1c0d-4cd6-bc19-c9f427bf9c43">
      <Terms xmlns="http://schemas.microsoft.com/office/infopath/2007/PartnerControls"/>
    </lcf76f155ced4ddcb4097134ff3c332f>
    <TaxCatchAll xmlns="9c43a513-df3a-4a04-91c0-953214a299da" xsi:nil="true"/>
    <SharedWithUsers xmlns="9c43a513-df3a-4a04-91c0-953214a299da">
      <UserInfo>
        <DisplayName>Donna Reagan</DisplayName>
        <AccountId>17</AccountId>
        <AccountType/>
      </UserInfo>
      <UserInfo>
        <DisplayName>Linda Cathey</DisplayName>
        <AccountId>15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DBD6668-2299-4208-A541-8213A4B977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43a513-df3a-4a04-91c0-953214a299da"/>
    <ds:schemaRef ds:uri="4526e79f-1c0d-4cd6-bc19-c9f427bf9c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7A1787-F86A-4857-B27F-AEA94569B7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04D1C6-AB41-49DF-AAB0-253564DF440E}">
  <ds:schemaRefs>
    <ds:schemaRef ds:uri="4526e79f-1c0d-4cd6-bc19-c9f427bf9c43"/>
    <ds:schemaRef ds:uri="9c43a513-df3a-4a04-91c0-953214a299d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369</Words>
  <Application>Microsoft Office PowerPoint</Application>
  <PresentationFormat>On-screen Show (4:3)</PresentationFormat>
  <Paragraphs>50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Gill Sans MT</vt:lpstr>
      <vt:lpstr>Times New Roman</vt:lpstr>
      <vt:lpstr>Tw Cen MT</vt:lpstr>
      <vt:lpstr>Wingdings</vt:lpstr>
      <vt:lpstr>Office Theme</vt:lpstr>
      <vt:lpstr>ACVP VWH Theme</vt:lpstr>
      <vt:lpstr>PowerPoint Presentation</vt:lpstr>
      <vt:lpstr>PowerPoint Presentation</vt:lpstr>
      <vt:lpstr>Disclosures</vt:lpstr>
      <vt:lpstr>Continuing Education Credit</vt:lpstr>
      <vt:lpstr>Learning Objectives</vt:lpstr>
      <vt:lpstr>Slide Title</vt:lpstr>
      <vt:lpstr>Need More Information?</vt:lpstr>
      <vt:lpstr>Claim Your CE Credit  (Lecture Panda)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</dc:creator>
  <cp:lastModifiedBy>Taisha Cunningham</cp:lastModifiedBy>
  <cp:revision>7</cp:revision>
  <dcterms:created xsi:type="dcterms:W3CDTF">2013-03-08T14:21:51Z</dcterms:created>
  <dcterms:modified xsi:type="dcterms:W3CDTF">2025-04-21T17:25:59Z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0x010100FD459519732832478367F3EEBBA024DD</vt:lpwstr>
  </property>
  <property fmtid="{D5CDD505-2E9C-101B-9397-08002B2CF9AE}" pid="3" name="AuthorIds_UIVersion_4096">
    <vt:lpwstr>15</vt:lpwstr>
  </property>
  <property fmtid="{D5CDD505-2E9C-101B-9397-08002B2CF9AE}" pid="4" name="MediaServiceImageTags">
    <vt:lpwstr/>
  </property>
</Properties>
</file>