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sldIdLst>
    <p:sldId id="270" r:id="rId5"/>
    <p:sldId id="257" r:id="rId6"/>
    <p:sldId id="258" r:id="rId7"/>
    <p:sldId id="267" r:id="rId8"/>
    <p:sldId id="259" r:id="rId9"/>
    <p:sldId id="272" r:id="rId10"/>
    <p:sldId id="261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  <a:srgbClr val="00421E"/>
    <a:srgbClr val="3A1A52"/>
    <a:srgbClr val="271137"/>
    <a:srgbClr val="685675"/>
    <a:srgbClr val="482066"/>
    <a:srgbClr val="5A2880"/>
    <a:srgbClr val="002444"/>
    <a:srgbClr val="3C9C9A"/>
    <a:srgbClr val="D03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3B8931-2960-48B1-A807-33FDFBBB4BBB}" v="113" dt="2026-04-21T17:39:48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2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7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isha Cunningham" userId="e3b93a88-d6b2-4877-9974-38977cdbb020" providerId="ADAL" clId="{D485F129-4E97-4F49-916A-A39CCD6556CE}"/>
    <pc:docChg chg="undo redo custSel addSld delSld modSld sldOrd modMainMaster">
      <pc:chgData name="Taisha Cunningham" userId="e3b93a88-d6b2-4877-9974-38977cdbb020" providerId="ADAL" clId="{D485F129-4E97-4F49-916A-A39CCD6556CE}" dt="2026-04-21T17:47:20.599" v="2222" actId="20577"/>
      <pc:docMkLst>
        <pc:docMk/>
      </pc:docMkLst>
      <pc:sldChg chg="addSp delSp modSp mod">
        <pc:chgData name="Taisha Cunningham" userId="e3b93a88-d6b2-4877-9974-38977cdbb020" providerId="ADAL" clId="{D485F129-4E97-4F49-916A-A39CCD6556CE}" dt="2026-04-21T17:43:31.632" v="2197" actId="207"/>
        <pc:sldMkLst>
          <pc:docMk/>
          <pc:sldMk cId="371213755" sldId="257"/>
        </pc:sldMkLst>
        <pc:spChg chg="del">
          <ac:chgData name="Taisha Cunningham" userId="e3b93a88-d6b2-4877-9974-38977cdbb020" providerId="ADAL" clId="{D485F129-4E97-4F49-916A-A39CCD6556CE}" dt="2026-04-21T17:41:45.574" v="2191" actId="478"/>
          <ac:spMkLst>
            <pc:docMk/>
            <pc:sldMk cId="371213755" sldId="257"/>
            <ac:spMk id="2" creationId="{B70B3441-7F57-5A28-E088-1C15389ABB95}"/>
          </ac:spMkLst>
        </pc:spChg>
        <pc:spChg chg="add">
          <ac:chgData name="Taisha Cunningham" userId="e3b93a88-d6b2-4877-9974-38977cdbb020" providerId="ADAL" clId="{D485F129-4E97-4F49-916A-A39CCD6556CE}" dt="2026-04-21T17:17:49.887" v="2066"/>
          <ac:spMkLst>
            <pc:docMk/>
            <pc:sldMk cId="371213755" sldId="257"/>
            <ac:spMk id="5" creationId="{24FDD702-C7ED-2D3F-E02E-D05392A1D0EE}"/>
          </ac:spMkLst>
        </pc:spChg>
        <pc:spChg chg="mod">
          <ac:chgData name="Taisha Cunningham" userId="e3b93a88-d6b2-4877-9974-38977cdbb020" providerId="ADAL" clId="{D485F129-4E97-4F49-916A-A39CCD6556CE}" dt="2026-04-21T17:39:48.132" v="2182" actId="1076"/>
          <ac:spMkLst>
            <pc:docMk/>
            <pc:sldMk cId="371213755" sldId="257"/>
            <ac:spMk id="7" creationId="{F2480D6B-89C8-DA9B-13CC-810E14652966}"/>
          </ac:spMkLst>
        </pc:spChg>
        <pc:spChg chg="mod">
          <ac:chgData name="Taisha Cunningham" userId="e3b93a88-d6b2-4877-9974-38977cdbb020" providerId="ADAL" clId="{D485F129-4E97-4F49-916A-A39CCD6556CE}" dt="2026-04-21T17:43:31.632" v="2197" actId="207"/>
          <ac:spMkLst>
            <pc:docMk/>
            <pc:sldMk cId="371213755" sldId="257"/>
            <ac:spMk id="8" creationId="{9A58F98D-DD9F-B581-C6B9-1F76E5451B36}"/>
          </ac:spMkLst>
        </pc:spChg>
        <pc:spChg chg="mod">
          <ac:chgData name="Taisha Cunningham" userId="e3b93a88-d6b2-4877-9974-38977cdbb020" providerId="ADAL" clId="{D485F129-4E97-4F49-916A-A39CCD6556CE}" dt="2026-04-21T17:39:38.680" v="2180" actId="1076"/>
          <ac:spMkLst>
            <pc:docMk/>
            <pc:sldMk cId="371213755" sldId="257"/>
            <ac:spMk id="9" creationId="{18689344-6D32-635B-96E3-1C00AC568CAE}"/>
          </ac:spMkLst>
        </pc:spChg>
        <pc:spChg chg="add mod">
          <ac:chgData name="Taisha Cunningham" userId="e3b93a88-d6b2-4877-9974-38977cdbb020" providerId="ADAL" clId="{D485F129-4E97-4F49-916A-A39CCD6556CE}" dt="2026-04-21T17:35:41.242" v="2130"/>
          <ac:spMkLst>
            <pc:docMk/>
            <pc:sldMk cId="371213755" sldId="257"/>
            <ac:spMk id="13" creationId="{49486DFA-EC5E-2ACB-88B2-4BB9F0BE403E}"/>
          </ac:spMkLst>
        </pc:spChg>
        <pc:spChg chg="add mod">
          <ac:chgData name="Taisha Cunningham" userId="e3b93a88-d6b2-4877-9974-38977cdbb020" providerId="ADAL" clId="{D485F129-4E97-4F49-916A-A39CCD6556CE}" dt="2026-04-21T17:36:51.527" v="2148"/>
          <ac:spMkLst>
            <pc:docMk/>
            <pc:sldMk cId="371213755" sldId="257"/>
            <ac:spMk id="14" creationId="{638F916A-9F9C-3F3B-F9AB-77F9B8750FBD}"/>
          </ac:spMkLst>
        </pc:spChg>
        <pc:picChg chg="del">
          <ac:chgData name="Taisha Cunningham" userId="e3b93a88-d6b2-4877-9974-38977cdbb020" providerId="ADAL" clId="{D485F129-4E97-4F49-916A-A39CCD6556CE}" dt="2026-04-21T16:43:22.587" v="1808" actId="478"/>
          <ac:picMkLst>
            <pc:docMk/>
            <pc:sldMk cId="371213755" sldId="257"/>
            <ac:picMk id="3" creationId="{F137A067-6B9F-BBC5-AC71-22E622B60BC8}"/>
          </ac:picMkLst>
        </pc:picChg>
        <pc:picChg chg="add mod">
          <ac:chgData name="Taisha Cunningham" userId="e3b93a88-d6b2-4877-9974-38977cdbb020" providerId="ADAL" clId="{D485F129-4E97-4F49-916A-A39CCD6556CE}" dt="2026-04-21T17:16:24.391" v="2065"/>
          <ac:picMkLst>
            <pc:docMk/>
            <pc:sldMk cId="371213755" sldId="257"/>
            <ac:picMk id="4" creationId="{1ED5AD3A-D105-4620-5EB8-F60AA31DD0C9}"/>
          </ac:picMkLst>
        </pc:picChg>
        <pc:picChg chg="del mod">
          <ac:chgData name="Taisha Cunningham" userId="e3b93a88-d6b2-4877-9974-38977cdbb020" providerId="ADAL" clId="{D485F129-4E97-4F49-916A-A39CCD6556CE}" dt="2026-04-21T17:12:47.137" v="2054" actId="478"/>
          <ac:picMkLst>
            <pc:docMk/>
            <pc:sldMk cId="371213755" sldId="257"/>
            <ac:picMk id="6" creationId="{1EE7A30C-7EE9-3CAB-6E10-1AA52EBD9B19}"/>
          </ac:picMkLst>
        </pc:picChg>
        <pc:picChg chg="add del mod">
          <ac:chgData name="Taisha Cunningham" userId="e3b93a88-d6b2-4877-9974-38977cdbb020" providerId="ADAL" clId="{D485F129-4E97-4F49-916A-A39CCD6556CE}" dt="2026-04-21T17:35:51.775" v="2146" actId="931"/>
          <ac:picMkLst>
            <pc:docMk/>
            <pc:sldMk cId="371213755" sldId="257"/>
            <ac:picMk id="11" creationId="{CD306B0A-F01D-3E21-CA1F-9D3BDBF1CE83}"/>
          </ac:picMkLst>
        </pc:picChg>
        <pc:picChg chg="add del mod">
          <ac:chgData name="Taisha Cunningham" userId="e3b93a88-d6b2-4877-9974-38977cdbb020" providerId="ADAL" clId="{D485F129-4E97-4F49-916A-A39CCD6556CE}" dt="2026-04-21T17:35:49.215" v="2141" actId="1076"/>
          <ac:picMkLst>
            <pc:docMk/>
            <pc:sldMk cId="371213755" sldId="257"/>
            <ac:picMk id="12" creationId="{5A0F2B0E-5082-44A4-FC04-02BDF23AA438}"/>
          </ac:picMkLst>
        </pc:picChg>
        <pc:picChg chg="add del mod">
          <ac:chgData name="Taisha Cunningham" userId="e3b93a88-d6b2-4877-9974-38977cdbb020" providerId="ADAL" clId="{D485F129-4E97-4F49-916A-A39CCD6556CE}" dt="2026-04-21T17:39:34.022" v="2179" actId="931"/>
          <ac:picMkLst>
            <pc:docMk/>
            <pc:sldMk cId="371213755" sldId="257"/>
            <ac:picMk id="16" creationId="{A129CDF5-3B3F-1545-EBEC-285EED9DAAAC}"/>
          </ac:picMkLst>
        </pc:picChg>
        <pc:picChg chg="add del mod">
          <ac:chgData name="Taisha Cunningham" userId="e3b93a88-d6b2-4877-9974-38977cdbb020" providerId="ADAL" clId="{D485F129-4E97-4F49-916A-A39CCD6556CE}" dt="2026-04-21T17:39:31.554" v="2175" actId="1076"/>
          <ac:picMkLst>
            <pc:docMk/>
            <pc:sldMk cId="371213755" sldId="257"/>
            <ac:picMk id="17" creationId="{8040653B-943F-1D4B-3C33-0595EED52E1C}"/>
          </ac:picMkLst>
        </pc:picChg>
      </pc:sldChg>
      <pc:sldChg chg="addSp delSp modSp add del mod">
        <pc:chgData name="Taisha Cunningham" userId="e3b93a88-d6b2-4877-9974-38977cdbb020" providerId="ADAL" clId="{D485F129-4E97-4F49-916A-A39CCD6556CE}" dt="2026-04-21T17:13:24.600" v="2057" actId="478"/>
        <pc:sldMkLst>
          <pc:docMk/>
          <pc:sldMk cId="776879140" sldId="258"/>
        </pc:sldMkLst>
        <pc:spChg chg="mod">
          <ac:chgData name="Taisha Cunningham" userId="e3b93a88-d6b2-4877-9974-38977cdbb020" providerId="ADAL" clId="{D485F129-4E97-4F49-916A-A39CCD6556CE}" dt="2026-04-21T16:49:21.226" v="1844" actId="207"/>
          <ac:spMkLst>
            <pc:docMk/>
            <pc:sldMk cId="776879140" sldId="258"/>
            <ac:spMk id="9218" creationId="{00000000-0000-0000-0000-000000000000}"/>
          </ac:spMkLst>
        </pc:spChg>
        <pc:spChg chg="mod">
          <ac:chgData name="Taisha Cunningham" userId="e3b93a88-d6b2-4877-9974-38977cdbb020" providerId="ADAL" clId="{D485F129-4E97-4F49-916A-A39CCD6556CE}" dt="2026-04-21T16:49:26.067" v="1845" actId="207"/>
          <ac:spMkLst>
            <pc:docMk/>
            <pc:sldMk cId="776879140" sldId="258"/>
            <ac:spMk id="9219" creationId="{00000000-0000-0000-0000-000000000000}"/>
          </ac:spMkLst>
        </pc:spChg>
        <pc:picChg chg="add del mod ord">
          <ac:chgData name="Taisha Cunningham" userId="e3b93a88-d6b2-4877-9974-38977cdbb020" providerId="ADAL" clId="{D485F129-4E97-4F49-916A-A39CCD6556CE}" dt="2026-04-21T17:13:24.600" v="2057" actId="478"/>
          <ac:picMkLst>
            <pc:docMk/>
            <pc:sldMk cId="776879140" sldId="258"/>
            <ac:picMk id="2" creationId="{A02A8A55-8D31-14D7-C3DA-4D2DC534298A}"/>
          </ac:picMkLst>
        </pc:picChg>
        <pc:picChg chg="del mod">
          <ac:chgData name="Taisha Cunningham" userId="e3b93a88-d6b2-4877-9974-38977cdbb020" providerId="ADAL" clId="{D485F129-4E97-4F49-916A-A39CCD6556CE}" dt="2026-04-21T16:44:57.498" v="1818" actId="478"/>
          <ac:picMkLst>
            <pc:docMk/>
            <pc:sldMk cId="776879140" sldId="258"/>
            <ac:picMk id="4" creationId="{EC2476F9-7A75-4B9A-9A11-56D9406DB7F6}"/>
          </ac:picMkLst>
        </pc:picChg>
        <pc:picChg chg="del">
          <ac:chgData name="Taisha Cunningham" userId="e3b93a88-d6b2-4877-9974-38977cdbb020" providerId="ADAL" clId="{D485F129-4E97-4F49-916A-A39CCD6556CE}" dt="2026-04-21T16:45:30.404" v="1823" actId="478"/>
          <ac:picMkLst>
            <pc:docMk/>
            <pc:sldMk cId="776879140" sldId="258"/>
            <ac:picMk id="5" creationId="{60E47C4C-EFBE-EF51-237A-1D92CA1F9CA8}"/>
          </ac:picMkLst>
        </pc:picChg>
      </pc:sldChg>
      <pc:sldChg chg="addSp delSp modSp mod">
        <pc:chgData name="Taisha Cunningham" userId="e3b93a88-d6b2-4877-9974-38977cdbb020" providerId="ADAL" clId="{D485F129-4E97-4F49-916A-A39CCD6556CE}" dt="2026-04-21T17:42:17.602" v="2192" actId="478"/>
        <pc:sldMkLst>
          <pc:docMk/>
          <pc:sldMk cId="854381337" sldId="259"/>
        </pc:sldMkLst>
        <pc:spChg chg="mod">
          <ac:chgData name="Taisha Cunningham" userId="e3b93a88-d6b2-4877-9974-38977cdbb020" providerId="ADAL" clId="{D485F129-4E97-4F49-916A-A39CCD6556CE}" dt="2026-04-21T17:05:39.818" v="1989" actId="20577"/>
          <ac:spMkLst>
            <pc:docMk/>
            <pc:sldMk cId="854381337" sldId="259"/>
            <ac:spMk id="3" creationId="{00000000-0000-0000-0000-000000000000}"/>
          </ac:spMkLst>
        </pc:spChg>
        <pc:spChg chg="del">
          <ac:chgData name="Taisha Cunningham" userId="e3b93a88-d6b2-4877-9974-38977cdbb020" providerId="ADAL" clId="{D485F129-4E97-4F49-916A-A39CCD6556CE}" dt="2026-04-21T17:42:17.602" v="2192" actId="478"/>
          <ac:spMkLst>
            <pc:docMk/>
            <pc:sldMk cId="854381337" sldId="259"/>
            <ac:spMk id="6" creationId="{11DFE1FA-613D-17C6-F9F9-2266A8B06CF2}"/>
          </ac:spMkLst>
        </pc:spChg>
        <pc:spChg chg="mod">
          <ac:chgData name="Taisha Cunningham" userId="e3b93a88-d6b2-4877-9974-38977cdbb020" providerId="ADAL" clId="{D485F129-4E97-4F49-916A-A39CCD6556CE}" dt="2026-04-21T17:05:12.811" v="1940" actId="207"/>
          <ac:spMkLst>
            <pc:docMk/>
            <pc:sldMk cId="854381337" sldId="259"/>
            <ac:spMk id="10242" creationId="{00000000-0000-0000-0000-000000000000}"/>
          </ac:spMkLst>
        </pc:spChg>
        <pc:picChg chg="del mod">
          <ac:chgData name="Taisha Cunningham" userId="e3b93a88-d6b2-4877-9974-38977cdbb020" providerId="ADAL" clId="{D485F129-4E97-4F49-916A-A39CCD6556CE}" dt="2026-04-21T16:56:37.063" v="1858" actId="478"/>
          <ac:picMkLst>
            <pc:docMk/>
            <pc:sldMk cId="854381337" sldId="259"/>
            <ac:picMk id="2" creationId="{15D530E9-D0C6-3E31-FD3A-BF5E3418E4D1}"/>
          </ac:picMkLst>
        </pc:picChg>
        <pc:picChg chg="del">
          <ac:chgData name="Taisha Cunningham" userId="e3b93a88-d6b2-4877-9974-38977cdbb020" providerId="ADAL" clId="{D485F129-4E97-4F49-916A-A39CCD6556CE}" dt="2026-04-21T17:05:09.411" v="1939" actId="478"/>
          <ac:picMkLst>
            <pc:docMk/>
            <pc:sldMk cId="854381337" sldId="259"/>
            <ac:picMk id="4" creationId="{B3987B88-C95C-2BE9-9402-E25B5BF9A2EE}"/>
          </ac:picMkLst>
        </pc:picChg>
        <pc:picChg chg="add del mod ord">
          <ac:chgData name="Taisha Cunningham" userId="e3b93a88-d6b2-4877-9974-38977cdbb020" providerId="ADAL" clId="{D485F129-4E97-4F49-916A-A39CCD6556CE}" dt="2026-04-21T17:15:04.711" v="2061" actId="478"/>
          <ac:picMkLst>
            <pc:docMk/>
            <pc:sldMk cId="854381337" sldId="259"/>
            <ac:picMk id="5" creationId="{1D48EA00-7E41-0883-92E5-2BF63BC3CF35}"/>
          </ac:picMkLst>
        </pc:picChg>
      </pc:sldChg>
      <pc:sldChg chg="addSp delSp modSp mod">
        <pc:chgData name="Taisha Cunningham" userId="e3b93a88-d6b2-4877-9974-38977cdbb020" providerId="ADAL" clId="{D485F129-4E97-4F49-916A-A39CCD6556CE}" dt="2026-04-21T17:15:12.599" v="2063" actId="478"/>
        <pc:sldMkLst>
          <pc:docMk/>
          <pc:sldMk cId="1577299833" sldId="261"/>
        </pc:sldMkLst>
        <pc:spChg chg="mod">
          <ac:chgData name="Taisha Cunningham" userId="e3b93a88-d6b2-4877-9974-38977cdbb020" providerId="ADAL" clId="{D485F129-4E97-4F49-916A-A39CCD6556CE}" dt="2026-04-21T17:06:07.283" v="1993" actId="207"/>
          <ac:spMkLst>
            <pc:docMk/>
            <pc:sldMk cId="1577299833" sldId="261"/>
            <ac:spMk id="12290" creationId="{00000000-0000-0000-0000-000000000000}"/>
          </ac:spMkLst>
        </pc:spChg>
        <pc:spChg chg="mod">
          <ac:chgData name="Taisha Cunningham" userId="e3b93a88-d6b2-4877-9974-38977cdbb020" providerId="ADAL" clId="{D485F129-4E97-4F49-916A-A39CCD6556CE}" dt="2026-04-21T17:06:12.024" v="1994" actId="207"/>
          <ac:spMkLst>
            <pc:docMk/>
            <pc:sldMk cId="1577299833" sldId="261"/>
            <ac:spMk id="12291" creationId="{00000000-0000-0000-0000-000000000000}"/>
          </ac:spMkLst>
        </pc:spChg>
        <pc:picChg chg="del mod">
          <ac:chgData name="Taisha Cunningham" userId="e3b93a88-d6b2-4877-9974-38977cdbb020" providerId="ADAL" clId="{D485F129-4E97-4F49-916A-A39CCD6556CE}" dt="2026-04-21T16:57:08.598" v="1866" actId="478"/>
          <ac:picMkLst>
            <pc:docMk/>
            <pc:sldMk cId="1577299833" sldId="261"/>
            <ac:picMk id="2" creationId="{F51FC6B9-C65E-1BBE-6AC9-04BDEA730AE5}"/>
          </ac:picMkLst>
        </pc:picChg>
        <pc:picChg chg="del">
          <ac:chgData name="Taisha Cunningham" userId="e3b93a88-d6b2-4877-9974-38977cdbb020" providerId="ADAL" clId="{D485F129-4E97-4F49-916A-A39CCD6556CE}" dt="2026-04-21T17:06:03.948" v="1992" actId="478"/>
          <ac:picMkLst>
            <pc:docMk/>
            <pc:sldMk cId="1577299833" sldId="261"/>
            <ac:picMk id="3" creationId="{F5319D8B-DCCA-9746-B592-81D6C3EBB71B}"/>
          </ac:picMkLst>
        </pc:picChg>
        <pc:picChg chg="add del mod ord">
          <ac:chgData name="Taisha Cunningham" userId="e3b93a88-d6b2-4877-9974-38977cdbb020" providerId="ADAL" clId="{D485F129-4E97-4F49-916A-A39CCD6556CE}" dt="2026-04-21T17:15:12.599" v="2063" actId="478"/>
          <ac:picMkLst>
            <pc:docMk/>
            <pc:sldMk cId="1577299833" sldId="261"/>
            <ac:picMk id="4" creationId="{2FF5B1ED-260A-8F4A-C59C-EBCA7AC073A5}"/>
          </ac:picMkLst>
        </pc:picChg>
      </pc:sldChg>
      <pc:sldChg chg="addSp delSp modSp mod">
        <pc:chgData name="Taisha Cunningham" userId="e3b93a88-d6b2-4877-9974-38977cdbb020" providerId="ADAL" clId="{D485F129-4E97-4F49-916A-A39CCD6556CE}" dt="2026-04-21T17:47:20.599" v="2222" actId="20577"/>
        <pc:sldMkLst>
          <pc:docMk/>
          <pc:sldMk cId="1177226752" sldId="263"/>
        </pc:sldMkLst>
        <pc:spChg chg="mod">
          <ac:chgData name="Taisha Cunningham" userId="e3b93a88-d6b2-4877-9974-38977cdbb020" providerId="ADAL" clId="{D485F129-4E97-4F49-916A-A39CCD6556CE}" dt="2026-04-21T17:06:22.853" v="1996" actId="207"/>
          <ac:spMkLst>
            <pc:docMk/>
            <pc:sldMk cId="1177226752" sldId="263"/>
            <ac:spMk id="2" creationId="{6E0BE58E-3172-01CE-4D57-98D26EF21B2C}"/>
          </ac:spMkLst>
        </pc:spChg>
        <pc:spChg chg="mod">
          <ac:chgData name="Taisha Cunningham" userId="e3b93a88-d6b2-4877-9974-38977cdbb020" providerId="ADAL" clId="{D485F129-4E97-4F49-916A-A39CCD6556CE}" dt="2026-04-21T17:47:20.599" v="2222" actId="20577"/>
          <ac:spMkLst>
            <pc:docMk/>
            <pc:sldMk cId="1177226752" sldId="263"/>
            <ac:spMk id="3" creationId="{22C9CAFA-4460-3D77-36A9-BEB88836B9FB}"/>
          </ac:spMkLst>
        </pc:spChg>
        <pc:picChg chg="del mod">
          <ac:chgData name="Taisha Cunningham" userId="e3b93a88-d6b2-4877-9974-38977cdbb020" providerId="ADAL" clId="{D485F129-4E97-4F49-916A-A39CCD6556CE}" dt="2026-04-21T16:57:29.349" v="1870" actId="478"/>
          <ac:picMkLst>
            <pc:docMk/>
            <pc:sldMk cId="1177226752" sldId="263"/>
            <ac:picMk id="4" creationId="{9A04093D-A77F-EAA4-03FC-3535BE933065}"/>
          </ac:picMkLst>
        </pc:picChg>
        <pc:picChg chg="del">
          <ac:chgData name="Taisha Cunningham" userId="e3b93a88-d6b2-4877-9974-38977cdbb020" providerId="ADAL" clId="{D485F129-4E97-4F49-916A-A39CCD6556CE}" dt="2026-04-21T17:06:25.314" v="1997" actId="478"/>
          <ac:picMkLst>
            <pc:docMk/>
            <pc:sldMk cId="1177226752" sldId="263"/>
            <ac:picMk id="5" creationId="{08B3BE2F-FE4E-C3CC-381A-A7D58C937FF0}"/>
          </ac:picMkLst>
        </pc:picChg>
        <pc:picChg chg="add del mod ord">
          <ac:chgData name="Taisha Cunningham" userId="e3b93a88-d6b2-4877-9974-38977cdbb020" providerId="ADAL" clId="{D485F129-4E97-4F49-916A-A39CCD6556CE}" dt="2026-04-21T17:15:16.432" v="2064" actId="478"/>
          <ac:picMkLst>
            <pc:docMk/>
            <pc:sldMk cId="1177226752" sldId="263"/>
            <ac:picMk id="6" creationId="{6B8F6AAC-7560-0A2F-0EEE-8E357C5FF83E}"/>
          </ac:picMkLst>
        </pc:picChg>
      </pc:sldChg>
      <pc:sldChg chg="addSp delSp modSp mod">
        <pc:chgData name="Taisha Cunningham" userId="e3b93a88-d6b2-4877-9974-38977cdbb020" providerId="ADAL" clId="{D485F129-4E97-4F49-916A-A39CCD6556CE}" dt="2026-04-21T17:14:08.384" v="2060" actId="478"/>
        <pc:sldMkLst>
          <pc:docMk/>
          <pc:sldMk cId="3410515111" sldId="267"/>
        </pc:sldMkLst>
        <pc:spChg chg="del mod">
          <ac:chgData name="Taisha Cunningham" userId="e3b93a88-d6b2-4877-9974-38977cdbb020" providerId="ADAL" clId="{D485F129-4E97-4F49-916A-A39CCD6556CE}" dt="2026-04-21T17:14:08.384" v="2060" actId="478"/>
          <ac:spMkLst>
            <pc:docMk/>
            <pc:sldMk cId="3410515111" sldId="267"/>
            <ac:spMk id="3" creationId="{8894CC51-6C4E-0BFC-C7EF-940EA4222D39}"/>
          </ac:spMkLst>
        </pc:spChg>
        <pc:spChg chg="add">
          <ac:chgData name="Taisha Cunningham" userId="e3b93a88-d6b2-4877-9974-38977cdbb020" providerId="ADAL" clId="{D485F129-4E97-4F49-916A-A39CCD6556CE}" dt="2026-04-21T16:54:57.468" v="1848"/>
          <ac:spMkLst>
            <pc:docMk/>
            <pc:sldMk cId="3410515111" sldId="267"/>
            <ac:spMk id="6" creationId="{9A3F7B19-9731-E96C-D264-C78CE63E43AD}"/>
          </ac:spMkLst>
        </pc:spChg>
        <pc:spChg chg="mod">
          <ac:chgData name="Taisha Cunningham" userId="e3b93a88-d6b2-4877-9974-38977cdbb020" providerId="ADAL" clId="{D485F129-4E97-4F49-916A-A39CCD6556CE}" dt="2026-04-21T17:02:29.804" v="1925" actId="1035"/>
          <ac:spMkLst>
            <pc:docMk/>
            <pc:sldMk cId="3410515111" sldId="267"/>
            <ac:spMk id="7" creationId="{56C329CD-94F1-8DBD-7C00-1A756C7AD63F}"/>
          </ac:spMkLst>
        </pc:spChg>
        <pc:spChg chg="add mod">
          <ac:chgData name="Taisha Cunningham" userId="e3b93a88-d6b2-4877-9974-38977cdbb020" providerId="ADAL" clId="{D485F129-4E97-4F49-916A-A39CCD6556CE}" dt="2026-04-21T16:55:10.324" v="1852"/>
          <ac:spMkLst>
            <pc:docMk/>
            <pc:sldMk cId="3410515111" sldId="267"/>
            <ac:spMk id="8" creationId="{9287ACC8-9516-40E2-23B6-3DAC359CE211}"/>
          </ac:spMkLst>
        </pc:spChg>
        <pc:spChg chg="add mod">
          <ac:chgData name="Taisha Cunningham" userId="e3b93a88-d6b2-4877-9974-38977cdbb020" providerId="ADAL" clId="{D485F129-4E97-4F49-916A-A39CCD6556CE}" dt="2026-04-21T16:55:26.599" v="1854"/>
          <ac:spMkLst>
            <pc:docMk/>
            <pc:sldMk cId="3410515111" sldId="267"/>
            <ac:spMk id="10" creationId="{B28C8307-077D-2E83-2850-EDE7F6112A99}"/>
          </ac:spMkLst>
        </pc:spChg>
        <pc:spChg chg="mod">
          <ac:chgData name="Taisha Cunningham" userId="e3b93a88-d6b2-4877-9974-38977cdbb020" providerId="ADAL" clId="{D485F129-4E97-4F49-916A-A39CCD6556CE}" dt="2026-04-21T16:49:37.831" v="1846" actId="207"/>
          <ac:spMkLst>
            <pc:docMk/>
            <pc:sldMk cId="3410515111" sldId="267"/>
            <ac:spMk id="11" creationId="{D04EFDE6-5336-4B39-9AC8-46E06301710D}"/>
          </ac:spMkLst>
        </pc:spChg>
        <pc:spChg chg="mod">
          <ac:chgData name="Taisha Cunningham" userId="e3b93a88-d6b2-4877-9974-38977cdbb020" providerId="ADAL" clId="{D485F129-4E97-4F49-916A-A39CCD6556CE}" dt="2026-04-21T17:04:55.860" v="1938" actId="1036"/>
          <ac:spMkLst>
            <pc:docMk/>
            <pc:sldMk cId="3410515111" sldId="267"/>
            <ac:spMk id="12" creationId="{01EF5C4E-3D87-F34F-13A7-8C00A9557709}"/>
          </ac:spMkLst>
        </pc:spChg>
        <pc:picChg chg="add del mod ord">
          <ac:chgData name="Taisha Cunningham" userId="e3b93a88-d6b2-4877-9974-38977cdbb020" providerId="ADAL" clId="{D485F129-4E97-4F49-916A-A39CCD6556CE}" dt="2026-04-21T17:13:53.896" v="2058" actId="478"/>
          <ac:picMkLst>
            <pc:docMk/>
            <pc:sldMk cId="3410515111" sldId="267"/>
            <ac:picMk id="2" creationId="{3CC9D5D0-4DD9-FA59-6CF8-E1BCB694A0D7}"/>
          </ac:picMkLst>
        </pc:picChg>
        <pc:picChg chg="del mod">
          <ac:chgData name="Taisha Cunningham" userId="e3b93a88-d6b2-4877-9974-38977cdbb020" providerId="ADAL" clId="{D485F129-4E97-4F49-916A-A39CCD6556CE}" dt="2026-04-21T16:46:58.843" v="1830" actId="478"/>
          <ac:picMkLst>
            <pc:docMk/>
            <pc:sldMk cId="3410515111" sldId="267"/>
            <ac:picMk id="4" creationId="{A3FC5093-321A-DC51-7AF5-D13E373AFC99}"/>
          </ac:picMkLst>
        </pc:picChg>
        <pc:picChg chg="del">
          <ac:chgData name="Taisha Cunningham" userId="e3b93a88-d6b2-4877-9974-38977cdbb020" providerId="ADAL" clId="{D485F129-4E97-4F49-916A-A39CCD6556CE}" dt="2026-04-21T16:55:30.367" v="1855" actId="478"/>
          <ac:picMkLst>
            <pc:docMk/>
            <pc:sldMk cId="3410515111" sldId="267"/>
            <ac:picMk id="5" creationId="{8C06A343-53C5-2683-AE77-3ADB2FE14219}"/>
          </ac:picMkLst>
        </pc:picChg>
        <pc:picChg chg="mod">
          <ac:chgData name="Taisha Cunningham" userId="e3b93a88-d6b2-4877-9974-38977cdbb020" providerId="ADAL" clId="{D485F129-4E97-4F49-916A-A39CCD6556CE}" dt="2026-04-21T17:04:47.184" v="1932" actId="14826"/>
          <ac:picMkLst>
            <pc:docMk/>
            <pc:sldMk cId="3410515111" sldId="267"/>
            <ac:picMk id="9" creationId="{BFE09539-B032-2BAB-1A28-8E191DB8E3C2}"/>
          </ac:picMkLst>
        </pc:picChg>
      </pc:sldChg>
      <pc:sldChg chg="addSp delSp modSp mod">
        <pc:chgData name="Taisha Cunningham" userId="e3b93a88-d6b2-4877-9974-38977cdbb020" providerId="ADAL" clId="{D485F129-4E97-4F49-916A-A39CCD6556CE}" dt="2026-04-21T17:41:09.686" v="2190" actId="34135"/>
        <pc:sldMkLst>
          <pc:docMk/>
          <pc:sldMk cId="3784292773" sldId="270"/>
        </pc:sldMkLst>
        <pc:spChg chg="del">
          <ac:chgData name="Taisha Cunningham" userId="e3b93a88-d6b2-4877-9974-38977cdbb020" providerId="ADAL" clId="{D485F129-4E97-4F49-916A-A39CCD6556CE}" dt="2026-04-21T17:40:43.719" v="2186" actId="478"/>
          <ac:spMkLst>
            <pc:docMk/>
            <pc:sldMk cId="3784292773" sldId="270"/>
            <ac:spMk id="7" creationId="{5EC1B4EA-F015-3985-9A8C-F474BFAC12E6}"/>
          </ac:spMkLst>
        </pc:spChg>
        <pc:picChg chg="add del mod">
          <ac:chgData name="Taisha Cunningham" userId="e3b93a88-d6b2-4877-9974-38977cdbb020" providerId="ADAL" clId="{D485F129-4E97-4F49-916A-A39CCD6556CE}" dt="2026-04-21T17:41:09.686" v="2190" actId="34135"/>
          <ac:picMkLst>
            <pc:docMk/>
            <pc:sldMk cId="3784292773" sldId="270"/>
            <ac:picMk id="17" creationId="{7286B1A2-190E-DBA8-48FA-C80F684D06B6}"/>
          </ac:picMkLst>
        </pc:picChg>
      </pc:sldChg>
      <pc:sldChg chg="addSp delSp modSp mod">
        <pc:chgData name="Taisha Cunningham" userId="e3b93a88-d6b2-4877-9974-38977cdbb020" providerId="ADAL" clId="{D485F129-4E97-4F49-916A-A39CCD6556CE}" dt="2026-04-21T17:42:26.749" v="2193" actId="478"/>
        <pc:sldMkLst>
          <pc:docMk/>
          <pc:sldMk cId="4228336818" sldId="272"/>
        </pc:sldMkLst>
        <pc:spChg chg="del">
          <ac:chgData name="Taisha Cunningham" userId="e3b93a88-d6b2-4877-9974-38977cdbb020" providerId="ADAL" clId="{D485F129-4E97-4F49-916A-A39CCD6556CE}" dt="2026-04-21T17:42:26.749" v="2193" actId="478"/>
          <ac:spMkLst>
            <pc:docMk/>
            <pc:sldMk cId="4228336818" sldId="272"/>
            <ac:spMk id="6" creationId="{3FE6E62B-C738-EB21-71D2-36267E68AFA8}"/>
          </ac:spMkLst>
        </pc:spChg>
        <pc:spChg chg="mod">
          <ac:chgData name="Taisha Cunningham" userId="e3b93a88-d6b2-4877-9974-38977cdbb020" providerId="ADAL" clId="{D485F129-4E97-4F49-916A-A39CCD6556CE}" dt="2026-04-21T17:05:56.759" v="1991" actId="207"/>
          <ac:spMkLst>
            <pc:docMk/>
            <pc:sldMk cId="4228336818" sldId="272"/>
            <ac:spMk id="11266" creationId="{82559B38-73D0-8779-513D-C6A9E2B1C5E0}"/>
          </ac:spMkLst>
        </pc:spChg>
        <pc:spChg chg="mod">
          <ac:chgData name="Taisha Cunningham" userId="e3b93a88-d6b2-4877-9974-38977cdbb020" providerId="ADAL" clId="{D485F129-4E97-4F49-916A-A39CCD6556CE}" dt="2026-04-21T17:05:53.255" v="1990" actId="207"/>
          <ac:spMkLst>
            <pc:docMk/>
            <pc:sldMk cId="4228336818" sldId="272"/>
            <ac:spMk id="11267" creationId="{91C74ACD-3AE2-A722-20EC-D028FB7716AA}"/>
          </ac:spMkLst>
        </pc:spChg>
        <pc:picChg chg="add del mod ord">
          <ac:chgData name="Taisha Cunningham" userId="e3b93a88-d6b2-4877-9974-38977cdbb020" providerId="ADAL" clId="{D485F129-4E97-4F49-916A-A39CCD6556CE}" dt="2026-04-21T17:15:08.984" v="2062" actId="478"/>
          <ac:picMkLst>
            <pc:docMk/>
            <pc:sldMk cId="4228336818" sldId="272"/>
            <ac:picMk id="2" creationId="{E99EFDE6-CDEA-EFB9-415C-0D74A1461748}"/>
          </ac:picMkLst>
        </pc:picChg>
        <pc:picChg chg="del">
          <ac:chgData name="Taisha Cunningham" userId="e3b93a88-d6b2-4877-9974-38977cdbb020" providerId="ADAL" clId="{D485F129-4E97-4F49-916A-A39CCD6556CE}" dt="2026-04-21T17:09:17.498" v="2000" actId="478"/>
          <ac:picMkLst>
            <pc:docMk/>
            <pc:sldMk cId="4228336818" sldId="272"/>
            <ac:picMk id="3" creationId="{ECCFC30B-3405-0486-2749-B31C087E8BA0}"/>
          </ac:picMkLst>
        </pc:picChg>
        <pc:picChg chg="del mod">
          <ac:chgData name="Taisha Cunningham" userId="e3b93a88-d6b2-4877-9974-38977cdbb020" providerId="ADAL" clId="{D485F129-4E97-4F49-916A-A39CCD6556CE}" dt="2026-04-21T16:56:56.327" v="1862" actId="478"/>
          <ac:picMkLst>
            <pc:docMk/>
            <pc:sldMk cId="4228336818" sldId="272"/>
            <ac:picMk id="5" creationId="{18911ABF-1CB7-434B-51A7-24CC275F5630}"/>
          </ac:picMkLst>
        </pc:picChg>
      </pc:sldChg>
      <pc:sldMasterChg chg="modSp mod setBg modSldLayout">
        <pc:chgData name="Taisha Cunningham" userId="e3b93a88-d6b2-4877-9974-38977cdbb020" providerId="ADAL" clId="{D485F129-4E97-4F49-916A-A39CCD6556CE}" dt="2026-04-21T17:40:20.780" v="2183" actId="207"/>
        <pc:sldMasterMkLst>
          <pc:docMk/>
          <pc:sldMasterMk cId="3700476721" sldId="2147483672"/>
        </pc:sldMasterMkLst>
        <pc:spChg chg="mod">
          <ac:chgData name="Taisha Cunningham" userId="e3b93a88-d6b2-4877-9974-38977cdbb020" providerId="ADAL" clId="{D485F129-4E97-4F49-916A-A39CCD6556CE}" dt="2026-04-21T17:40:20.780" v="2183" actId="207"/>
          <ac:spMkLst>
            <pc:docMk/>
            <pc:sldMasterMk cId="3700476721" sldId="2147483672"/>
            <ac:spMk id="7" creationId="{00000000-0000-0000-0000-000000000000}"/>
          </ac:spMkLst>
        </pc:spChg>
        <pc:sldLayoutChg chg="setBg">
          <pc:chgData name="Taisha Cunningham" userId="e3b93a88-d6b2-4877-9974-38977cdbb020" providerId="ADAL" clId="{D485F129-4E97-4F49-916A-A39CCD6556CE}" dt="2026-04-21T17:11:21.478" v="2007"/>
          <pc:sldLayoutMkLst>
            <pc:docMk/>
            <pc:sldMasterMk cId="3700476721" sldId="2147483672"/>
            <pc:sldLayoutMk cId="3551802072" sldId="2147483673"/>
          </pc:sldLayoutMkLst>
        </pc:sldLayoutChg>
        <pc:sldLayoutChg chg="setBg">
          <pc:chgData name="Taisha Cunningham" userId="e3b93a88-d6b2-4877-9974-38977cdbb020" providerId="ADAL" clId="{D485F129-4E97-4F49-916A-A39CCD6556CE}" dt="2026-04-21T17:11:21.478" v="2007"/>
          <pc:sldLayoutMkLst>
            <pc:docMk/>
            <pc:sldMasterMk cId="3700476721" sldId="2147483672"/>
            <pc:sldLayoutMk cId="1372095159" sldId="2147483674"/>
          </pc:sldLayoutMkLst>
        </pc:sldLayoutChg>
        <pc:sldLayoutChg chg="setBg">
          <pc:chgData name="Taisha Cunningham" userId="e3b93a88-d6b2-4877-9974-38977cdbb020" providerId="ADAL" clId="{D485F129-4E97-4F49-916A-A39CCD6556CE}" dt="2026-04-21T17:11:21.478" v="2007"/>
          <pc:sldLayoutMkLst>
            <pc:docMk/>
            <pc:sldMasterMk cId="3700476721" sldId="2147483672"/>
            <pc:sldLayoutMk cId="1703051024" sldId="2147483675"/>
          </pc:sldLayoutMkLst>
        </pc:sldLayoutChg>
        <pc:sldLayoutChg chg="setBg">
          <pc:chgData name="Taisha Cunningham" userId="e3b93a88-d6b2-4877-9974-38977cdbb020" providerId="ADAL" clId="{D485F129-4E97-4F49-916A-A39CCD6556CE}" dt="2026-04-21T17:11:21.478" v="2007"/>
          <pc:sldLayoutMkLst>
            <pc:docMk/>
            <pc:sldMasterMk cId="3700476721" sldId="2147483672"/>
            <pc:sldLayoutMk cId="3463048090" sldId="2147483676"/>
          </pc:sldLayoutMkLst>
        </pc:sldLayoutChg>
        <pc:sldLayoutChg chg="setBg">
          <pc:chgData name="Taisha Cunningham" userId="e3b93a88-d6b2-4877-9974-38977cdbb020" providerId="ADAL" clId="{D485F129-4E97-4F49-916A-A39CCD6556CE}" dt="2026-04-21T17:11:21.478" v="2007"/>
          <pc:sldLayoutMkLst>
            <pc:docMk/>
            <pc:sldMasterMk cId="3700476721" sldId="2147483672"/>
            <pc:sldLayoutMk cId="3325466694" sldId="2147483677"/>
          </pc:sldLayoutMkLst>
        </pc:sldLayoutChg>
        <pc:sldLayoutChg chg="setBg">
          <pc:chgData name="Taisha Cunningham" userId="e3b93a88-d6b2-4877-9974-38977cdbb020" providerId="ADAL" clId="{D485F129-4E97-4F49-916A-A39CCD6556CE}" dt="2026-04-21T17:11:21.478" v="2007"/>
          <pc:sldLayoutMkLst>
            <pc:docMk/>
            <pc:sldMasterMk cId="3700476721" sldId="2147483672"/>
            <pc:sldLayoutMk cId="3077915258" sldId="2147483678"/>
          </pc:sldLayoutMkLst>
        </pc:sldLayoutChg>
        <pc:sldLayoutChg chg="setBg">
          <pc:chgData name="Taisha Cunningham" userId="e3b93a88-d6b2-4877-9974-38977cdbb020" providerId="ADAL" clId="{D485F129-4E97-4F49-916A-A39CCD6556CE}" dt="2026-04-21T17:11:21.478" v="2007"/>
          <pc:sldLayoutMkLst>
            <pc:docMk/>
            <pc:sldMasterMk cId="3700476721" sldId="2147483672"/>
            <pc:sldLayoutMk cId="2391543514" sldId="2147483679"/>
          </pc:sldLayoutMkLst>
        </pc:sldLayoutChg>
        <pc:sldLayoutChg chg="setBg">
          <pc:chgData name="Taisha Cunningham" userId="e3b93a88-d6b2-4877-9974-38977cdbb020" providerId="ADAL" clId="{D485F129-4E97-4F49-916A-A39CCD6556CE}" dt="2026-04-21T17:11:21.478" v="2007"/>
          <pc:sldLayoutMkLst>
            <pc:docMk/>
            <pc:sldMasterMk cId="3700476721" sldId="2147483672"/>
            <pc:sldLayoutMk cId="130756238" sldId="2147483680"/>
          </pc:sldLayoutMkLst>
        </pc:sldLayoutChg>
        <pc:sldLayoutChg chg="setBg">
          <pc:chgData name="Taisha Cunningham" userId="e3b93a88-d6b2-4877-9974-38977cdbb020" providerId="ADAL" clId="{D485F129-4E97-4F49-916A-A39CCD6556CE}" dt="2026-04-21T17:11:21.478" v="2007"/>
          <pc:sldLayoutMkLst>
            <pc:docMk/>
            <pc:sldMasterMk cId="3700476721" sldId="2147483672"/>
            <pc:sldLayoutMk cId="666159840" sldId="214748368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76486-8DAA-47A8-93D7-912055F09A1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59523-71C8-43A5-A957-33FB37644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44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180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44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2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2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2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2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209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400" b="1" cap="all">
                <a:solidFill>
                  <a:srgbClr val="00244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44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305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44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44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2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02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2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02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02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2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02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2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02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02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304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44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546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68803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244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2444"/>
                </a:solidFill>
              </a:defRPr>
            </a:lvl1pPr>
            <a:lvl2pPr>
              <a:defRPr sz="2800">
                <a:solidFill>
                  <a:srgbClr val="002444"/>
                </a:solidFill>
              </a:defRPr>
            </a:lvl2pPr>
            <a:lvl3pPr>
              <a:defRPr sz="2400">
                <a:solidFill>
                  <a:srgbClr val="002444"/>
                </a:solidFill>
              </a:defRPr>
            </a:lvl3pPr>
            <a:lvl4pPr>
              <a:defRPr sz="2000">
                <a:solidFill>
                  <a:srgbClr val="002444"/>
                </a:solidFill>
              </a:defRPr>
            </a:lvl4pPr>
            <a:lvl5pPr>
              <a:defRPr sz="2000">
                <a:solidFill>
                  <a:srgbClr val="00244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16823"/>
            <a:ext cx="3008313" cy="3409340"/>
          </a:xfrm>
        </p:spPr>
        <p:txBody>
          <a:bodyPr/>
          <a:lstStyle>
            <a:lvl1pPr marL="0" indent="0">
              <a:buNone/>
              <a:defRPr sz="1400">
                <a:solidFill>
                  <a:srgbClr val="00244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91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244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00244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244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154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44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5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2762" y="293464"/>
            <a:ext cx="6667081" cy="1249586"/>
          </a:xfrm>
        </p:spPr>
        <p:txBody>
          <a:bodyPr/>
          <a:lstStyle>
            <a:lvl1pPr>
              <a:defRPr>
                <a:solidFill>
                  <a:srgbClr val="00244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986" y="160292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44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615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90346" y="228600"/>
            <a:ext cx="6796454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57989"/>
            <a:ext cx="33410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0" dirty="0">
                <a:solidFill>
                  <a:srgbClr val="3A1A52"/>
                </a:solidFill>
                <a:cs typeface="Arial" panose="020B0604020202020204" pitchFamily="34" charset="0"/>
              </a:rPr>
              <a:t>© American College of Apothecaries 2026</a:t>
            </a:r>
          </a:p>
        </p:txBody>
      </p:sp>
    </p:spTree>
    <p:extLst>
      <p:ext uri="{BB962C8B-B14F-4D97-AF65-F5344CB8AC3E}">
        <p14:creationId xmlns:p14="http://schemas.microsoft.com/office/powerpoint/2010/main" val="370047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244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44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244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44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244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rgbClr val="00244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C62A7-833E-29F2-5FE9-0344B4A9A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2C619CD-559C-FBFA-8517-2FB600476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962C0D4-75E5-FDB6-4D5B-5D985607F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3A936E4-CD1D-0B78-AF0A-38AA5973797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781718" y="304799"/>
            <a:ext cx="6667082" cy="284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AutoShape 2" descr="Generated image">
            <a:extLst>
              <a:ext uri="{FF2B5EF4-FFF2-40B4-BE49-F238E27FC236}">
                <a16:creationId xmlns:a16="http://schemas.microsoft.com/office/drawing/2014/main" id="{C33563BF-9B89-BDE7-DC04-375A2B2A5D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89C87AB4-D39F-6365-4D41-5BF831EE80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286B1A2-190E-DBA8-48FA-C80F684D06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5607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92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F2480D6B-89C8-DA9B-13CC-810E14652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725" y="1134793"/>
            <a:ext cx="8110469" cy="168564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3A1A52"/>
                </a:solidFill>
              </a:rPr>
              <a:t>Title</a:t>
            </a:r>
            <a:br>
              <a:rPr lang="en-US" altLang="en-US" dirty="0">
                <a:solidFill>
                  <a:srgbClr val="002444"/>
                </a:solidFill>
              </a:rPr>
            </a:br>
            <a:endParaRPr lang="en-US" altLang="en-US" dirty="0">
              <a:solidFill>
                <a:srgbClr val="002444"/>
              </a:solidFill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9A58F98D-DD9F-B581-C6B9-1F76E5451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5560" y="2901720"/>
            <a:ext cx="6400800" cy="551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i="1" dirty="0">
                <a:solidFill>
                  <a:srgbClr val="00682F"/>
                </a:solidFill>
              </a:rPr>
              <a:t>Subtitle (if applicable)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18689344-6D32-635B-96E3-1C00AC568CAE}"/>
              </a:ext>
            </a:extLst>
          </p:cNvPr>
          <p:cNvSpPr txBox="1">
            <a:spLocks/>
          </p:cNvSpPr>
          <p:nvPr/>
        </p:nvSpPr>
        <p:spPr bwMode="auto">
          <a:xfrm>
            <a:off x="616260" y="4037559"/>
            <a:ext cx="7899400" cy="140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defTabSz="457200" eaLnBrk="1" fontAlgn="base" hangingPunct="1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3A1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</a:t>
            </a:r>
          </a:p>
          <a:p>
            <a:pPr algn="ctr" defTabSz="457200" eaLnBrk="1" fontAlgn="base" hangingPunct="1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3A1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algn="ctr" defTabSz="457200" eaLnBrk="1" fontAlgn="base" hangingPunct="1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3A1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  <a:p>
            <a:pPr algn="ctr" defTabSz="457200" eaLnBrk="1" fontAlgn="base" hangingPunct="1"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1198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4FDD702-C7ED-2D3F-E02E-D05392A1D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173773" y="316870"/>
            <a:ext cx="6796454" cy="741639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3A1A52"/>
                </a:solidFill>
                <a:latin typeface="Calibri" panose="020F0502020204030204" pitchFamily="34" charset="0"/>
              </a:rPr>
              <a:t>Disclosures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1162" y="2270345"/>
            <a:ext cx="8229600" cy="273641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rgbClr val="3A1A52"/>
                </a:solidFill>
                <a:latin typeface="Arial" panose="020B0604020202020204" pitchFamily="34" charset="0"/>
              </a:rPr>
              <a:t>“I, </a:t>
            </a:r>
            <a:r>
              <a:rPr lang="en-US" altLang="en-US" b="1" dirty="0">
                <a:solidFill>
                  <a:srgbClr val="3A1A52"/>
                </a:solidFill>
                <a:latin typeface="Arial" panose="020B0604020202020204" pitchFamily="34" charset="0"/>
              </a:rPr>
              <a:t>_________</a:t>
            </a:r>
            <a:r>
              <a:rPr lang="en-US" altLang="en-US" dirty="0">
                <a:solidFill>
                  <a:srgbClr val="3A1A52"/>
                </a:solidFill>
                <a:latin typeface="Arial" panose="020B0604020202020204" pitchFamily="34" charset="0"/>
              </a:rPr>
              <a:t>, declares no conflicts of interest, real or apparent, and no financial interests in any company, product, or service mentioned in this program, including grants, employment, gifts, stock holdings, and honoraria.”</a:t>
            </a:r>
          </a:p>
        </p:txBody>
      </p:sp>
    </p:spTree>
    <p:extLst>
      <p:ext uri="{BB962C8B-B14F-4D97-AF65-F5344CB8AC3E}">
        <p14:creationId xmlns:p14="http://schemas.microsoft.com/office/powerpoint/2010/main" val="776879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A2BF8-280A-0F73-ECE2-8E405873D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04EFDE6-5336-4B39-9AC8-46E06301710D}"/>
              </a:ext>
            </a:extLst>
          </p:cNvPr>
          <p:cNvSpPr txBox="1">
            <a:spLocks/>
          </p:cNvSpPr>
          <p:nvPr/>
        </p:nvSpPr>
        <p:spPr bwMode="auto">
          <a:xfrm>
            <a:off x="1173771" y="285749"/>
            <a:ext cx="6796454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dirty="0">
                <a:solidFill>
                  <a:srgbClr val="3A1A52"/>
                </a:solidFill>
              </a:rPr>
              <a:t>Continuing Education Credit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C329CD-94F1-8DBD-7C00-1A756C7AD63F}"/>
              </a:ext>
            </a:extLst>
          </p:cNvPr>
          <p:cNvSpPr txBox="1"/>
          <p:nvPr/>
        </p:nvSpPr>
        <p:spPr>
          <a:xfrm>
            <a:off x="2374304" y="5776628"/>
            <a:ext cx="57825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1200" dirty="0">
                <a:solidFill>
                  <a:srgbClr val="3A1A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American College of Apothecaries is accredited by the Accreditation Council </a:t>
            </a:r>
            <a:br>
              <a:rPr lang="en-US" sz="1200" dirty="0">
                <a:solidFill>
                  <a:srgbClr val="3A1A5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3A1A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Pharmacy Education as a provider of continuing pharmacy education.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E09539-B032-2BAB-1A28-8E191DB8E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4342" y="5816488"/>
            <a:ext cx="424801" cy="39747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1EF5C4E-3D87-F34F-13A7-8C00A9557709}"/>
              </a:ext>
            </a:extLst>
          </p:cNvPr>
          <p:cNvSpPr txBox="1">
            <a:spLocks/>
          </p:cNvSpPr>
          <p:nvPr/>
        </p:nvSpPr>
        <p:spPr bwMode="auto">
          <a:xfrm>
            <a:off x="454181" y="1347747"/>
            <a:ext cx="8229600" cy="425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3A1A52"/>
                </a:solidFill>
                <a:ea typeface="+mn-lt"/>
              </a:rPr>
              <a:t>_________________________________</a:t>
            </a:r>
            <a:r>
              <a:rPr lang="en-US" sz="1800" dirty="0">
                <a:solidFill>
                  <a:srgbClr val="3A1A52"/>
                </a:solidFill>
                <a:ea typeface="+mn-lt"/>
              </a:rPr>
              <a:t> is a knowledge-based session approved for </a:t>
            </a:r>
            <a:r>
              <a:rPr lang="en-US" sz="1800" b="1" dirty="0">
                <a:solidFill>
                  <a:srgbClr val="3A1A52"/>
                </a:solidFill>
                <a:ea typeface="+mn-lt"/>
              </a:rPr>
              <a:t>___ contact hour (______ CEU) </a:t>
            </a:r>
            <a:r>
              <a:rPr lang="en-US" sz="1800" dirty="0">
                <a:solidFill>
                  <a:srgbClr val="3A1A52"/>
                </a:solidFill>
                <a:ea typeface="+mn-lt"/>
              </a:rPr>
              <a:t>of pharmacy continuing education credit. Attendees must complete an online evaluation to receive CE credit and provide their NABP e-profile ID and birthdate (MMDD) for ACPE-accredited sessions.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A1A52"/>
              </a:solidFill>
              <a:ea typeface="+mn-lt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A1A52"/>
                </a:solidFill>
                <a:ea typeface="+mn-lt"/>
              </a:rPr>
              <a:t>All sessions carrying the ACPE program number are approved for pharmacy education credit. This live programming ACPE Universal Activity Number, ________________, has a release date of _____________ and an expiration date of _____________.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br>
              <a:rPr lang="en-US" sz="1800" dirty="0">
                <a:solidFill>
                  <a:srgbClr val="3A1A52"/>
                </a:solidFill>
                <a:ea typeface="+mn-lt"/>
              </a:rPr>
            </a:br>
            <a:br>
              <a:rPr lang="en-US" sz="1800" dirty="0">
                <a:solidFill>
                  <a:srgbClr val="3A1A52"/>
                </a:solidFill>
                <a:ea typeface="+mn-lt"/>
              </a:rPr>
            </a:br>
            <a:r>
              <a:rPr lang="en-US" sz="1800" b="1" dirty="0">
                <a:solidFill>
                  <a:srgbClr val="3A1A52"/>
                </a:solidFill>
                <a:ea typeface="+mn-lt"/>
              </a:rPr>
              <a:t>At the conclusion of this presentation, an access code will be provided to claim ACPE CE credit through Lecture Panda. </a:t>
            </a:r>
          </a:p>
          <a:p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A3F7B19-9731-E96C-D264-C78CE63E4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1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167735" y="249202"/>
            <a:ext cx="6796454" cy="830089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3A1A52"/>
                </a:solidFill>
                <a:latin typeface="Calibri" panose="020F0502020204030204" pitchFamily="34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96" y="1394463"/>
            <a:ext cx="8627269" cy="479154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solidFill>
                  <a:srgbClr val="002444"/>
                </a:solidFill>
              </a:rPr>
              <a:t>	</a:t>
            </a:r>
            <a:r>
              <a:rPr lang="en-US" sz="2600" b="1" dirty="0">
                <a:solidFill>
                  <a:srgbClr val="3A1A52"/>
                </a:solidFill>
                <a:latin typeface="Arial" panose="020B0604020202020204" pitchFamily="34" charset="0"/>
              </a:rPr>
              <a:t>At the conclusion of this program, the participating pharmacist</a:t>
            </a:r>
            <a:r>
              <a:rPr lang="en-US" sz="2600" b="1" dirty="0">
                <a:solidFill>
                  <a:srgbClr val="3A1A52"/>
                </a:solidFill>
              </a:rPr>
              <a:t> or </a:t>
            </a:r>
            <a:r>
              <a:rPr lang="en-US" sz="2600" b="1" dirty="0">
                <a:solidFill>
                  <a:srgbClr val="3A1A52"/>
                </a:solidFill>
                <a:latin typeface="Arial" panose="020B0604020202020204" pitchFamily="34" charset="0"/>
              </a:rPr>
              <a:t>pharmacy technician</a:t>
            </a:r>
            <a:r>
              <a:rPr lang="en-US" sz="2600" b="1" dirty="0">
                <a:solidFill>
                  <a:srgbClr val="3A1A52"/>
                </a:solidFill>
              </a:rPr>
              <a:t> </a:t>
            </a:r>
            <a:r>
              <a:rPr lang="en-US" sz="2600" b="1" dirty="0">
                <a:solidFill>
                  <a:srgbClr val="3A1A52"/>
                </a:solidFill>
                <a:latin typeface="Arial" panose="020B0604020202020204" pitchFamily="34" charset="0"/>
              </a:rPr>
              <a:t>will be able to: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600" dirty="0">
              <a:solidFill>
                <a:srgbClr val="3A1A52"/>
              </a:solidFill>
              <a:latin typeface="Arial" panose="020B0604020202020204" pitchFamily="34" charset="0"/>
            </a:endParaRPr>
          </a:p>
          <a:p>
            <a:pPr marL="512064" lvl="1" indent="-173736" eaLnBrk="1" fontAlgn="auto" hangingPunct="1">
              <a:lnSpc>
                <a:spcPct val="90000"/>
              </a:lnSpc>
              <a:spcBef>
                <a:spcPts val="5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rgbClr val="3A1A52"/>
                </a:solidFill>
                <a:latin typeface="Arial" panose="020B0604020202020204" pitchFamily="34" charset="0"/>
              </a:rPr>
              <a:t>Learning Objective #1</a:t>
            </a:r>
            <a:br>
              <a:rPr lang="en-US" sz="2600" dirty="0">
                <a:solidFill>
                  <a:srgbClr val="3A1A52"/>
                </a:solidFill>
                <a:latin typeface="Arial" panose="020B0604020202020204" pitchFamily="34" charset="0"/>
              </a:rPr>
            </a:br>
            <a:endParaRPr lang="en-US" sz="2600" dirty="0">
              <a:solidFill>
                <a:srgbClr val="3A1A52"/>
              </a:solidFill>
              <a:latin typeface="Arial" panose="020B0604020202020204" pitchFamily="34" charset="0"/>
            </a:endParaRPr>
          </a:p>
          <a:p>
            <a:pPr marL="512064" lvl="1" indent="-173736" eaLnBrk="1" fontAlgn="auto" hangingPunct="1">
              <a:lnSpc>
                <a:spcPct val="90000"/>
              </a:lnSpc>
              <a:spcBef>
                <a:spcPts val="5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rgbClr val="3A1A52"/>
                </a:solidFill>
                <a:latin typeface="Arial" panose="020B0604020202020204" pitchFamily="34" charset="0"/>
              </a:rPr>
              <a:t>Learning Objective #2</a:t>
            </a:r>
            <a:br>
              <a:rPr lang="en-US" sz="2600" dirty="0">
                <a:solidFill>
                  <a:srgbClr val="3A1A52"/>
                </a:solidFill>
                <a:latin typeface="Arial" panose="020B0604020202020204" pitchFamily="34" charset="0"/>
              </a:rPr>
            </a:br>
            <a:endParaRPr lang="en-US" sz="2600" dirty="0">
              <a:solidFill>
                <a:srgbClr val="3A1A52"/>
              </a:solidFill>
              <a:latin typeface="Arial" panose="020B0604020202020204" pitchFamily="34" charset="0"/>
            </a:endParaRPr>
          </a:p>
          <a:p>
            <a:pPr marL="512064" lvl="1" indent="-173736" eaLnBrk="1" fontAlgn="auto" hangingPunct="1">
              <a:lnSpc>
                <a:spcPct val="90000"/>
              </a:lnSpc>
              <a:spcBef>
                <a:spcPts val="5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rgbClr val="3A1A52"/>
                </a:solidFill>
                <a:latin typeface="Arial" panose="020B0604020202020204" pitchFamily="34" charset="0"/>
              </a:rPr>
              <a:t>Learning Objective #3</a:t>
            </a:r>
          </a:p>
          <a:p>
            <a:pPr marL="512064" lvl="1" indent="-173736" eaLnBrk="1" fontAlgn="auto" hangingPunct="1">
              <a:lnSpc>
                <a:spcPct val="90000"/>
              </a:lnSpc>
              <a:spcBef>
                <a:spcPts val="5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600" dirty="0">
              <a:solidFill>
                <a:srgbClr val="3A1A52"/>
              </a:solidFill>
              <a:latin typeface="Arial" panose="020B0604020202020204" pitchFamily="34" charset="0"/>
            </a:endParaRPr>
          </a:p>
          <a:p>
            <a:pPr marL="512064" lvl="1" indent="-173736" eaLnBrk="1" fontAlgn="auto" hangingPunct="1">
              <a:lnSpc>
                <a:spcPct val="90000"/>
              </a:lnSpc>
              <a:spcBef>
                <a:spcPts val="5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rgbClr val="3A1A52"/>
                </a:solidFill>
                <a:latin typeface="Arial" panose="020B0604020202020204" pitchFamily="34" charset="0"/>
              </a:rPr>
              <a:t>Learning Objective #4</a:t>
            </a:r>
          </a:p>
          <a:p>
            <a:pPr marL="512064" lvl="1" indent="-173736" eaLnBrk="1" fontAlgn="auto" hangingPunct="1">
              <a:lnSpc>
                <a:spcPct val="90000"/>
              </a:lnSpc>
              <a:spcBef>
                <a:spcPts val="5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002444"/>
              </a:solidFill>
              <a:latin typeface="Arial" panose="020B0604020202020204" pitchFamily="34" charset="0"/>
            </a:endParaRPr>
          </a:p>
          <a:p>
            <a:pPr marL="512064" lvl="1" indent="-173736" eaLnBrk="1" fontAlgn="auto" hangingPunct="1">
              <a:lnSpc>
                <a:spcPct val="90000"/>
              </a:lnSpc>
              <a:spcBef>
                <a:spcPts val="5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002444"/>
              </a:solidFill>
              <a:latin typeface="Arial" panose="020B0604020202020204" pitchFamily="34" charset="0"/>
            </a:endParaRPr>
          </a:p>
          <a:p>
            <a:pPr marL="338328" lvl="1" indent="0" eaLnBrk="1" fontAlgn="auto" hangingPunct="1">
              <a:lnSpc>
                <a:spcPct val="90000"/>
              </a:lnSpc>
              <a:spcBef>
                <a:spcPts val="50"/>
              </a:spcBef>
              <a:spcAft>
                <a:spcPts val="0"/>
              </a:spcAft>
              <a:buNone/>
              <a:defRPr/>
            </a:pPr>
            <a:endParaRPr lang="en-US" dirty="0">
              <a:solidFill>
                <a:srgbClr val="002444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81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EC90D-ABAE-6C2F-CB57-CBDEB8E20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2559B38-73D0-8779-513D-C6A9E2B1C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735" y="292446"/>
            <a:ext cx="6796454" cy="726729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3A1A52"/>
                </a:solidFill>
                <a:latin typeface="Calibri" panose="020F0502020204030204" pitchFamily="34" charset="0"/>
              </a:rPr>
              <a:t>Slide Title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91C74ACD-3AE2-A722-20EC-D028FB771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3A1A52"/>
                </a:solidFill>
                <a:latin typeface="Arial" panose="020B0604020202020204" pitchFamily="34" charset="0"/>
              </a:rPr>
              <a:t>Begin presentation on this slide. Make copies of this slide as needed….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833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167735" y="337638"/>
            <a:ext cx="6796454" cy="719186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3A1A52"/>
                </a:solidFill>
                <a:latin typeface="Calibri" panose="020F0502020204030204" pitchFamily="34" charset="0"/>
              </a:rPr>
              <a:t>Need More Information?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2113732"/>
            <a:ext cx="8229600" cy="294957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3A1A52"/>
                </a:solidFill>
                <a:latin typeface="Arial" panose="020B0604020202020204" pitchFamily="34" charset="0"/>
              </a:rPr>
              <a:t>Name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3A1A52"/>
                </a:solidFill>
                <a:latin typeface="Arial" panose="020B0604020202020204" pitchFamily="34" charset="0"/>
              </a:rPr>
              <a:t>Title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3A1A52"/>
                </a:solidFill>
                <a:latin typeface="Arial" panose="020B0604020202020204" pitchFamily="34" charset="0"/>
              </a:rPr>
              <a:t>Company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3A1A52"/>
                </a:solidFill>
                <a:latin typeface="Arial" panose="020B0604020202020204" pitchFamily="34" charset="0"/>
              </a:rPr>
              <a:t>Contact Information / Website</a:t>
            </a:r>
          </a:p>
        </p:txBody>
      </p:sp>
    </p:spTree>
    <p:extLst>
      <p:ext uri="{BB962C8B-B14F-4D97-AF65-F5344CB8AC3E}">
        <p14:creationId xmlns:p14="http://schemas.microsoft.com/office/powerpoint/2010/main" val="1577299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BE58E-3172-01CE-4D57-98D26EF21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330" y="355128"/>
            <a:ext cx="6759263" cy="696268"/>
          </a:xfrm>
        </p:spPr>
        <p:txBody>
          <a:bodyPr/>
          <a:lstStyle/>
          <a:p>
            <a:r>
              <a:rPr lang="fr-FR" b="1" dirty="0">
                <a:solidFill>
                  <a:srgbClr val="3A1A52"/>
                </a:solidFill>
                <a:latin typeface="Calibri" panose="020F0502020204030204" pitchFamily="34" charset="0"/>
              </a:rPr>
              <a:t>ACPE CE Credit</a:t>
            </a:r>
            <a:endParaRPr lang="en-US" b="1" dirty="0">
              <a:solidFill>
                <a:srgbClr val="3A1A5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9CAFA-4460-3D77-36A9-BEB88836B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4000" b="1" dirty="0">
                <a:solidFill>
                  <a:srgbClr val="3A1A52"/>
                </a:solidFill>
                <a:latin typeface="Arial" panose="020B0604020202020204" pitchFamily="34" charset="0"/>
              </a:rPr>
              <a:t>Access Code: _____________</a:t>
            </a:r>
            <a:endParaRPr lang="en-US" sz="4000" dirty="0">
              <a:solidFill>
                <a:srgbClr val="3A1A5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682F"/>
                </a:solidFill>
                <a:latin typeface="Arial" panose="020B0604020202020204" pitchFamily="34" charset="0"/>
              </a:rPr>
              <a:t>Deadline to complete the online evaluation is October 24, 2026.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26752"/>
      </p:ext>
    </p:extLst>
  </p:cSld>
  <p:clrMapOvr>
    <a:masterClrMapping/>
  </p:clrMapOvr>
</p:sld>
</file>

<file path=ppt/theme/theme1.xml><?xml version="1.0" encoding="utf-8"?>
<a:theme xmlns:a="http://schemas.openxmlformats.org/drawingml/2006/main" name="ACVP VWH Theme">
  <a:themeElements>
    <a:clrScheme name="Custom 1">
      <a:dk1>
        <a:srgbClr val="119882"/>
      </a:dk1>
      <a:lt1>
        <a:srgbClr val="FEFEFC"/>
      </a:lt1>
      <a:dk2>
        <a:srgbClr val="EE7523"/>
      </a:dk2>
      <a:lt2>
        <a:srgbClr val="EEECE1"/>
      </a:lt2>
      <a:accent1>
        <a:srgbClr val="4BACC6"/>
      </a:accent1>
      <a:accent2>
        <a:srgbClr val="FAC08F"/>
      </a:accent2>
      <a:accent3>
        <a:srgbClr val="C3D69B"/>
      </a:accent3>
      <a:accent4>
        <a:srgbClr val="8064A2"/>
      </a:accent4>
      <a:accent5>
        <a:srgbClr val="4BACC6"/>
      </a:accent5>
      <a:accent6>
        <a:srgbClr val="F79646"/>
      </a:accent6>
      <a:hlink>
        <a:srgbClr val="119882"/>
      </a:hlink>
      <a:folHlink>
        <a:srgbClr val="92CDDC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459519732832478367F3EEBBA024DD" ma:contentTypeVersion="18" ma:contentTypeDescription="Create a new document." ma:contentTypeScope="" ma:versionID="472efa07332441ccde7c24ae63c5efbd">
  <xsd:schema xmlns:xsd="http://www.w3.org/2001/XMLSchema" xmlns:xs="http://www.w3.org/2001/XMLSchema" xmlns:p="http://schemas.microsoft.com/office/2006/metadata/properties" xmlns:ns2="9c43a513-df3a-4a04-91c0-953214a299da" xmlns:ns3="4526e79f-1c0d-4cd6-bc19-c9f427bf9c43" targetNamespace="http://schemas.microsoft.com/office/2006/metadata/properties" ma:root="true" ma:fieldsID="cbce1f8191cfa9e8960472f3cbf08c3b" ns2:_="" ns3:_="">
    <xsd:import namespace="9c43a513-df3a-4a04-91c0-953214a299da"/>
    <xsd:import namespace="4526e79f-1c0d-4cd6-bc19-c9f427bf9c4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3a513-df3a-4a04-91c0-953214a299d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28d78ada-4740-4360-a621-755b3719ea2e}" ma:internalName="TaxCatchAll" ma:showField="CatchAllData" ma:web="9c43a513-df3a-4a04-91c0-953214a299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6e79f-1c0d-4cd6-bc19-c9f427bf9c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0ce7815-ee88-438b-9716-1b6dc663d9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26e79f-1c0d-4cd6-bc19-c9f427bf9c43">
      <Terms xmlns="http://schemas.microsoft.com/office/infopath/2007/PartnerControls"/>
    </lcf76f155ced4ddcb4097134ff3c332f>
    <TaxCatchAll xmlns="9c43a513-df3a-4a04-91c0-953214a299d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727BAF-CCD3-4DFD-9EA8-0A0AAE7771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43a513-df3a-4a04-91c0-953214a299da"/>
    <ds:schemaRef ds:uri="4526e79f-1c0d-4cd6-bc19-c9f427bf9c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37B159-369A-4FC7-AFA8-762A9970B177}">
  <ds:schemaRefs>
    <ds:schemaRef ds:uri="http://schemas.microsoft.com/office/2006/metadata/properties"/>
    <ds:schemaRef ds:uri="http://schemas.microsoft.com/office/infopath/2007/PartnerControls"/>
    <ds:schemaRef ds:uri="4526e79f-1c0d-4cd6-bc19-c9f427bf9c43"/>
    <ds:schemaRef ds:uri="9c43a513-df3a-4a04-91c0-953214a299da"/>
  </ds:schemaRefs>
</ds:datastoreItem>
</file>

<file path=customXml/itemProps3.xml><?xml version="1.0" encoding="utf-8"?>
<ds:datastoreItem xmlns:ds="http://schemas.openxmlformats.org/officeDocument/2006/customXml" ds:itemID="{809F2B85-5CD9-4D9A-A167-32437D3E49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2214</TotalTime>
  <Words>270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Tw Cen MT</vt:lpstr>
      <vt:lpstr>Wingdings</vt:lpstr>
      <vt:lpstr>ACVP VWH Theme</vt:lpstr>
      <vt:lpstr>PowerPoint Presentation</vt:lpstr>
      <vt:lpstr>Title </vt:lpstr>
      <vt:lpstr>Disclosures</vt:lpstr>
      <vt:lpstr>PowerPoint Presentation</vt:lpstr>
      <vt:lpstr>Learning Objectives</vt:lpstr>
      <vt:lpstr>Slide Title</vt:lpstr>
      <vt:lpstr>Need More Information?</vt:lpstr>
      <vt:lpstr>ACPE CE Credit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Dana Easton</dc:creator>
  <cp:lastModifiedBy>Taisha Cunningham</cp:lastModifiedBy>
  <cp:revision>22</cp:revision>
  <dcterms:created xsi:type="dcterms:W3CDTF">2015-08-18T20:40:25Z</dcterms:created>
  <dcterms:modified xsi:type="dcterms:W3CDTF">2026-04-21T17:47:27Z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0x010100FD459519732832478367F3EEBBA024DD</vt:lpwstr>
  </property>
  <property fmtid="{D5CDD505-2E9C-101B-9397-08002B2CF9AE}" pid="3" name="AuthorIds_UIVersion_512">
    <vt:lpwstr>3</vt:lpwstr>
  </property>
  <property fmtid="{D5CDD505-2E9C-101B-9397-08002B2CF9AE}" pid="4" name="MediaServiceImageTags">
    <vt:lpwstr/>
  </property>
</Properties>
</file>